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772" r:id="rId5"/>
    <p:sldMasterId id="2147483816" r:id="rId6"/>
  </p:sldMasterIdLst>
  <p:notesMasterIdLst>
    <p:notesMasterId r:id="rId53"/>
  </p:notesMasterIdLst>
  <p:handoutMasterIdLst>
    <p:handoutMasterId r:id="rId54"/>
  </p:handoutMasterIdLst>
  <p:sldIdLst>
    <p:sldId id="2313" r:id="rId7"/>
    <p:sldId id="360" r:id="rId8"/>
    <p:sldId id="2345" r:id="rId9"/>
    <p:sldId id="2314" r:id="rId10"/>
    <p:sldId id="2379" r:id="rId11"/>
    <p:sldId id="2380" r:id="rId12"/>
    <p:sldId id="2356" r:id="rId13"/>
    <p:sldId id="2340" r:id="rId14"/>
    <p:sldId id="498" r:id="rId15"/>
    <p:sldId id="2381" r:id="rId16"/>
    <p:sldId id="2341" r:id="rId17"/>
    <p:sldId id="2382" r:id="rId18"/>
    <p:sldId id="2378" r:id="rId19"/>
    <p:sldId id="449" r:id="rId20"/>
    <p:sldId id="2367" r:id="rId21"/>
    <p:sldId id="2348" r:id="rId22"/>
    <p:sldId id="2344" r:id="rId23"/>
    <p:sldId id="2318" r:id="rId24"/>
    <p:sldId id="2347" r:id="rId25"/>
    <p:sldId id="2346" r:id="rId26"/>
    <p:sldId id="2350" r:id="rId27"/>
    <p:sldId id="504" r:id="rId28"/>
    <p:sldId id="2351" r:id="rId29"/>
    <p:sldId id="2352" r:id="rId30"/>
    <p:sldId id="2353" r:id="rId31"/>
    <p:sldId id="2354" r:id="rId32"/>
    <p:sldId id="2355" r:id="rId33"/>
    <p:sldId id="2370" r:id="rId34"/>
    <p:sldId id="2371" r:id="rId35"/>
    <p:sldId id="2328" r:id="rId36"/>
    <p:sldId id="403" r:id="rId37"/>
    <p:sldId id="2362" r:id="rId38"/>
    <p:sldId id="2363" r:id="rId39"/>
    <p:sldId id="2364" r:id="rId40"/>
    <p:sldId id="2357" r:id="rId41"/>
    <p:sldId id="2358" r:id="rId42"/>
    <p:sldId id="2359" r:id="rId43"/>
    <p:sldId id="2372" r:id="rId44"/>
    <p:sldId id="2373" r:id="rId45"/>
    <p:sldId id="2375" r:id="rId46"/>
    <p:sldId id="2376" r:id="rId47"/>
    <p:sldId id="2319" r:id="rId48"/>
    <p:sldId id="2369" r:id="rId49"/>
    <p:sldId id="413" r:id="rId50"/>
    <p:sldId id="2366" r:id="rId51"/>
    <p:sldId id="232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0" userDrawn="1">
          <p15:clr>
            <a:srgbClr val="A4A3A4"/>
          </p15:clr>
        </p15:guide>
        <p15:guide id="2" pos="36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A00"/>
    <a:srgbClr val="F58C00"/>
    <a:srgbClr val="142D64"/>
    <a:srgbClr val="008080"/>
    <a:srgbClr val="092D68"/>
    <a:srgbClr val="DCDCDC"/>
    <a:srgbClr val="F57F00"/>
    <a:srgbClr val="D80000"/>
    <a:srgbClr val="F5B414"/>
    <a:srgbClr val="5887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68ECD-89DE-45CC-A725-BCC064FE0783}" v="60" dt="2026-01-29T08:48:45.8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79096" autoAdjust="0"/>
  </p:normalViewPr>
  <p:slideViewPr>
    <p:cSldViewPr snapToGrid="0">
      <p:cViewPr varScale="1">
        <p:scale>
          <a:sx n="95" d="100"/>
          <a:sy n="95" d="100"/>
        </p:scale>
        <p:origin x="466" y="72"/>
      </p:cViewPr>
      <p:guideLst>
        <p:guide orient="horz" pos="2750"/>
        <p:guide pos="3613"/>
      </p:guideLst>
    </p:cSldViewPr>
  </p:slideViewPr>
  <p:outlineViewPr>
    <p:cViewPr>
      <p:scale>
        <a:sx n="33" d="100"/>
        <a:sy n="33" d="100"/>
      </p:scale>
      <p:origin x="0" y="0"/>
    </p:cViewPr>
  </p:outlineViewPr>
  <p:notesTextViewPr>
    <p:cViewPr>
      <p:scale>
        <a:sx n="200" d="100"/>
        <a:sy n="200" d="100"/>
      </p:scale>
      <p:origin x="0" y="0"/>
    </p:cViewPr>
  </p:notesTextViewPr>
  <p:notesViewPr>
    <p:cSldViewPr snapToGrid="0" showGuides="1">
      <p:cViewPr varScale="1">
        <p:scale>
          <a:sx n="101" d="100"/>
          <a:sy n="101" d="100"/>
        </p:scale>
        <p:origin x="454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a Žilakauskienė" userId="93d4afba-4e77-4070-845d-bff1cb0cf10d" providerId="ADAL" clId="{099F00CE-2ED7-47EE-B497-93A3EC460801}"/>
    <pc:docChg chg="undo custSel addSld delSld modSld sldOrd">
      <pc:chgData name="Simona Žilakauskienė" userId="93d4afba-4e77-4070-845d-bff1cb0cf10d" providerId="ADAL" clId="{099F00CE-2ED7-47EE-B497-93A3EC460801}" dt="2026-01-29T09:02:23.031" v="1861" actId="113"/>
      <pc:docMkLst>
        <pc:docMk/>
      </pc:docMkLst>
      <pc:sldChg chg="modNotesTx">
        <pc:chgData name="Simona Žilakauskienė" userId="93d4afba-4e77-4070-845d-bff1cb0cf10d" providerId="ADAL" clId="{099F00CE-2ED7-47EE-B497-93A3EC460801}" dt="2026-01-28T09:26:45.337" v="118" actId="20577"/>
        <pc:sldMkLst>
          <pc:docMk/>
          <pc:sldMk cId="3913272233" sldId="498"/>
        </pc:sldMkLst>
      </pc:sldChg>
      <pc:sldChg chg="modNotesTx">
        <pc:chgData name="Simona Žilakauskienė" userId="93d4afba-4e77-4070-845d-bff1cb0cf10d" providerId="ADAL" clId="{099F00CE-2ED7-47EE-B497-93A3EC460801}" dt="2026-01-28T09:25:39.760" v="116" actId="20577"/>
        <pc:sldMkLst>
          <pc:docMk/>
          <pc:sldMk cId="1425410200" sldId="2340"/>
        </pc:sldMkLst>
      </pc:sldChg>
      <pc:sldChg chg="modSp">
        <pc:chgData name="Simona Žilakauskienė" userId="93d4afba-4e77-4070-845d-bff1cb0cf10d" providerId="ADAL" clId="{099F00CE-2ED7-47EE-B497-93A3EC460801}" dt="2026-01-28T12:15:40.378" v="1324"/>
        <pc:sldMkLst>
          <pc:docMk/>
          <pc:sldMk cId="1652301057" sldId="2366"/>
        </pc:sldMkLst>
        <pc:spChg chg="mod">
          <ac:chgData name="Simona Žilakauskienė" userId="93d4afba-4e77-4070-845d-bff1cb0cf10d" providerId="ADAL" clId="{099F00CE-2ED7-47EE-B497-93A3EC460801}" dt="2026-01-28T12:15:40.378" v="1324"/>
          <ac:spMkLst>
            <pc:docMk/>
            <pc:sldMk cId="1652301057" sldId="2366"/>
            <ac:spMk id="6" creationId="{545275CD-520D-0CD5-F237-2DE25186F2FF}"/>
          </ac:spMkLst>
        </pc:spChg>
      </pc:sldChg>
      <pc:sldChg chg="addSp delSp modSp new mod ord modClrScheme chgLayout modNotesTx">
        <pc:chgData name="Simona Žilakauskienė" userId="93d4afba-4e77-4070-845d-bff1cb0cf10d" providerId="ADAL" clId="{099F00CE-2ED7-47EE-B497-93A3EC460801}" dt="2026-01-29T09:02:23.031" v="1861" actId="113"/>
        <pc:sldMkLst>
          <pc:docMk/>
          <pc:sldMk cId="208462438" sldId="2381"/>
        </pc:sldMkLst>
        <pc:spChg chg="del mod ord">
          <ac:chgData name="Simona Žilakauskienė" userId="93d4afba-4e77-4070-845d-bff1cb0cf10d" providerId="ADAL" clId="{099F00CE-2ED7-47EE-B497-93A3EC460801}" dt="2026-01-28T09:47:06" v="428" actId="478"/>
          <ac:spMkLst>
            <pc:docMk/>
            <pc:sldMk cId="208462438" sldId="2381"/>
            <ac:spMk id="2" creationId="{3BF7884E-F8CB-EAA1-40C5-374679012E64}"/>
          </ac:spMkLst>
        </pc:spChg>
        <pc:spChg chg="add del mod">
          <ac:chgData name="Simona Žilakauskienė" userId="93d4afba-4e77-4070-845d-bff1cb0cf10d" providerId="ADAL" clId="{099F00CE-2ED7-47EE-B497-93A3EC460801}" dt="2026-01-29T08:49:42.336" v="1384" actId="478"/>
          <ac:spMkLst>
            <pc:docMk/>
            <pc:sldMk cId="208462438" sldId="2381"/>
            <ac:spMk id="2" creationId="{BAB93B04-10DB-37F0-9601-E23C4AE67F34}"/>
          </ac:spMkLst>
        </pc:spChg>
        <pc:spChg chg="del mod ord">
          <ac:chgData name="Simona Žilakauskienė" userId="93d4afba-4e77-4070-845d-bff1cb0cf10d" providerId="ADAL" clId="{099F00CE-2ED7-47EE-B497-93A3EC460801}" dt="2026-01-28T09:38:13.107" v="227" actId="700"/>
          <ac:spMkLst>
            <pc:docMk/>
            <pc:sldMk cId="208462438" sldId="2381"/>
            <ac:spMk id="3" creationId="{A8229B54-8953-9C13-49D4-0AF947D13D27}"/>
          </ac:spMkLst>
        </pc:spChg>
        <pc:spChg chg="del">
          <ac:chgData name="Simona Žilakauskienė" userId="93d4afba-4e77-4070-845d-bff1cb0cf10d" providerId="ADAL" clId="{099F00CE-2ED7-47EE-B497-93A3EC460801}" dt="2026-01-28T09:38:13.107" v="227" actId="700"/>
          <ac:spMkLst>
            <pc:docMk/>
            <pc:sldMk cId="208462438" sldId="2381"/>
            <ac:spMk id="4" creationId="{2D1C9DE6-A98F-064E-F9A1-F6191F495DDB}"/>
          </ac:spMkLst>
        </pc:spChg>
        <pc:spChg chg="del">
          <ac:chgData name="Simona Žilakauskienė" userId="93d4afba-4e77-4070-845d-bff1cb0cf10d" providerId="ADAL" clId="{099F00CE-2ED7-47EE-B497-93A3EC460801}" dt="2026-01-28T09:38:13.107" v="227" actId="700"/>
          <ac:spMkLst>
            <pc:docMk/>
            <pc:sldMk cId="208462438" sldId="2381"/>
            <ac:spMk id="6" creationId="{B9A7E6E0-BBC0-7481-6B76-F877B27B77C1}"/>
          </ac:spMkLst>
        </pc:spChg>
        <pc:spChg chg="mod ord">
          <ac:chgData name="Simona Žilakauskienė" userId="93d4afba-4e77-4070-845d-bff1cb0cf10d" providerId="ADAL" clId="{099F00CE-2ED7-47EE-B497-93A3EC460801}" dt="2026-01-29T08:33:57.003" v="1325" actId="20577"/>
          <ac:spMkLst>
            <pc:docMk/>
            <pc:sldMk cId="208462438" sldId="2381"/>
            <ac:spMk id="8" creationId="{07E3A375-11D8-574F-8242-8A0076F3104B}"/>
          </ac:spMkLst>
        </pc:spChg>
        <pc:spChg chg="del">
          <ac:chgData name="Simona Žilakauskienė" userId="93d4afba-4e77-4070-845d-bff1cb0cf10d" providerId="ADAL" clId="{099F00CE-2ED7-47EE-B497-93A3EC460801}" dt="2026-01-28T09:38:13.107" v="227" actId="700"/>
          <ac:spMkLst>
            <pc:docMk/>
            <pc:sldMk cId="208462438" sldId="2381"/>
            <ac:spMk id="11" creationId="{F1AF2795-7C68-D281-1FBE-47B7DC1848C9}"/>
          </ac:spMkLst>
        </pc:spChg>
        <pc:spChg chg="del mod">
          <ac:chgData name="Simona Žilakauskienė" userId="93d4afba-4e77-4070-845d-bff1cb0cf10d" providerId="ADAL" clId="{099F00CE-2ED7-47EE-B497-93A3EC460801}" dt="2026-01-28T09:37:13.675" v="224" actId="478"/>
          <ac:spMkLst>
            <pc:docMk/>
            <pc:sldMk cId="208462438" sldId="2381"/>
            <ac:spMk id="12" creationId="{C87D68A5-4AEA-F7C7-21A3-EEAA5D5F0425}"/>
          </ac:spMkLst>
        </pc:spChg>
        <pc:spChg chg="mod ord">
          <ac:chgData name="Simona Žilakauskienė" userId="93d4afba-4e77-4070-845d-bff1cb0cf10d" providerId="ADAL" clId="{099F00CE-2ED7-47EE-B497-93A3EC460801}" dt="2026-01-28T09:38:13.107" v="227" actId="700"/>
          <ac:spMkLst>
            <pc:docMk/>
            <pc:sldMk cId="208462438" sldId="2381"/>
            <ac:spMk id="14" creationId="{6658053D-2C30-561B-C6C1-13AC4ED1076C}"/>
          </ac:spMkLst>
        </pc:spChg>
        <pc:spChg chg="del">
          <ac:chgData name="Simona Žilakauskienė" userId="93d4afba-4e77-4070-845d-bff1cb0cf10d" providerId="ADAL" clId="{099F00CE-2ED7-47EE-B497-93A3EC460801}" dt="2026-01-28T09:38:13.107" v="227" actId="700"/>
          <ac:spMkLst>
            <pc:docMk/>
            <pc:sldMk cId="208462438" sldId="2381"/>
            <ac:spMk id="15" creationId="{980665AF-C8FE-71A5-DDAA-A2001B822C94}"/>
          </ac:spMkLst>
        </pc:spChg>
        <pc:spChg chg="del">
          <ac:chgData name="Simona Žilakauskienė" userId="93d4afba-4e77-4070-845d-bff1cb0cf10d" providerId="ADAL" clId="{099F00CE-2ED7-47EE-B497-93A3EC460801}" dt="2026-01-28T09:38:13.107" v="227" actId="700"/>
          <ac:spMkLst>
            <pc:docMk/>
            <pc:sldMk cId="208462438" sldId="2381"/>
            <ac:spMk id="16" creationId="{1ACC7CD6-F2AB-23CE-BFA8-78B545549408}"/>
          </ac:spMkLst>
        </pc:spChg>
        <pc:spChg chg="del">
          <ac:chgData name="Simona Žilakauskienė" userId="93d4afba-4e77-4070-845d-bff1cb0cf10d" providerId="ADAL" clId="{099F00CE-2ED7-47EE-B497-93A3EC460801}" dt="2026-01-28T09:38:13.107" v="227" actId="700"/>
          <ac:spMkLst>
            <pc:docMk/>
            <pc:sldMk cId="208462438" sldId="2381"/>
            <ac:spMk id="17" creationId="{7ED9BE08-388F-DE21-D22C-9208CF8E8224}"/>
          </ac:spMkLst>
        </pc:spChg>
        <pc:spChg chg="add del mod">
          <ac:chgData name="Simona Žilakauskienė" userId="93d4afba-4e77-4070-845d-bff1cb0cf10d" providerId="ADAL" clId="{099F00CE-2ED7-47EE-B497-93A3EC460801}" dt="2026-01-28T09:39:15.067" v="238"/>
          <ac:spMkLst>
            <pc:docMk/>
            <pc:sldMk cId="208462438" sldId="2381"/>
            <ac:spMk id="19" creationId="{EA926742-D513-90F8-994C-A809904C866D}"/>
          </ac:spMkLst>
        </pc:spChg>
        <pc:spChg chg="add del mod">
          <ac:chgData name="Simona Žilakauskienė" userId="93d4afba-4e77-4070-845d-bff1cb0cf10d" providerId="ADAL" clId="{099F00CE-2ED7-47EE-B497-93A3EC460801}" dt="2026-01-28T09:37:32.223" v="226" actId="21"/>
          <ac:spMkLst>
            <pc:docMk/>
            <pc:sldMk cId="208462438" sldId="2381"/>
            <ac:spMk id="21" creationId="{E9DEE2C7-13AF-55F3-C91E-3383C6CB8FB5}"/>
          </ac:spMkLst>
        </pc:spChg>
        <pc:spChg chg="add del mod">
          <ac:chgData name="Simona Žilakauskienė" userId="93d4afba-4e77-4070-845d-bff1cb0cf10d" providerId="ADAL" clId="{099F00CE-2ED7-47EE-B497-93A3EC460801}" dt="2026-01-28T09:43:52.034" v="376"/>
          <ac:spMkLst>
            <pc:docMk/>
            <pc:sldMk cId="208462438" sldId="2381"/>
            <ac:spMk id="22" creationId="{2633F488-66A1-1A2C-C856-0BF8ED0C465F}"/>
          </ac:spMkLst>
        </pc:spChg>
        <pc:spChg chg="add del mod">
          <ac:chgData name="Simona Žilakauskienė" userId="93d4afba-4e77-4070-845d-bff1cb0cf10d" providerId="ADAL" clId="{099F00CE-2ED7-47EE-B497-93A3EC460801}" dt="2026-01-28T09:40:04.212" v="262" actId="21"/>
          <ac:spMkLst>
            <pc:docMk/>
            <pc:sldMk cId="208462438" sldId="2381"/>
            <ac:spMk id="24" creationId="{3818E45D-F02F-F5E0-FE24-A46B464F2C3C}"/>
          </ac:spMkLst>
        </pc:spChg>
        <pc:spChg chg="add del mod">
          <ac:chgData name="Simona Žilakauskienė" userId="93d4afba-4e77-4070-845d-bff1cb0cf10d" providerId="ADAL" clId="{099F00CE-2ED7-47EE-B497-93A3EC460801}" dt="2026-01-28T09:45:38.379" v="416" actId="478"/>
          <ac:spMkLst>
            <pc:docMk/>
            <pc:sldMk cId="208462438" sldId="2381"/>
            <ac:spMk id="25" creationId="{F04DD1EB-5A4B-0FFD-5FC3-319DC04E5ADD}"/>
          </ac:spMkLst>
        </pc:spChg>
        <pc:spChg chg="add del mod">
          <ac:chgData name="Simona Žilakauskienė" userId="93d4afba-4e77-4070-845d-bff1cb0cf10d" providerId="ADAL" clId="{099F00CE-2ED7-47EE-B497-93A3EC460801}" dt="2026-01-28T09:50:31.075" v="477"/>
          <ac:spMkLst>
            <pc:docMk/>
            <pc:sldMk cId="208462438" sldId="2381"/>
            <ac:spMk id="26" creationId="{6A5C9DF8-579E-9EF2-0C05-8498AF20B7BE}"/>
          </ac:spMkLst>
        </pc:spChg>
        <pc:spChg chg="add del mod">
          <ac:chgData name="Simona Žilakauskienė" userId="93d4afba-4e77-4070-845d-bff1cb0cf10d" providerId="ADAL" clId="{099F00CE-2ED7-47EE-B497-93A3EC460801}" dt="2026-01-28T09:53:16.547" v="511" actId="478"/>
          <ac:spMkLst>
            <pc:docMk/>
            <pc:sldMk cId="208462438" sldId="2381"/>
            <ac:spMk id="27" creationId="{8B47C492-8414-52D7-C0A6-7BB340CB15DF}"/>
          </ac:spMkLst>
        </pc:spChg>
        <pc:spChg chg="add del mod">
          <ac:chgData name="Simona Žilakauskienė" userId="93d4afba-4e77-4070-845d-bff1cb0cf10d" providerId="ADAL" clId="{099F00CE-2ED7-47EE-B497-93A3EC460801}" dt="2026-01-28T10:03:32.051" v="620" actId="478"/>
          <ac:spMkLst>
            <pc:docMk/>
            <pc:sldMk cId="208462438" sldId="2381"/>
            <ac:spMk id="28" creationId="{9575AE81-7E0C-A76A-216B-F3514BA04F54}"/>
          </ac:spMkLst>
        </pc:spChg>
        <pc:spChg chg="add del mod">
          <ac:chgData name="Simona Žilakauskienė" userId="93d4afba-4e77-4070-845d-bff1cb0cf10d" providerId="ADAL" clId="{099F00CE-2ED7-47EE-B497-93A3EC460801}" dt="2026-01-28T10:03:35.645" v="621" actId="478"/>
          <ac:spMkLst>
            <pc:docMk/>
            <pc:sldMk cId="208462438" sldId="2381"/>
            <ac:spMk id="29" creationId="{86C60A1A-6B19-D225-7C59-A489B481ECA8}"/>
          </ac:spMkLst>
        </pc:spChg>
        <pc:spChg chg="add del mod">
          <ac:chgData name="Simona Žilakauskienė" userId="93d4afba-4e77-4070-845d-bff1cb0cf10d" providerId="ADAL" clId="{099F00CE-2ED7-47EE-B497-93A3EC460801}" dt="2026-01-28T10:03:50.912" v="625" actId="478"/>
          <ac:spMkLst>
            <pc:docMk/>
            <pc:sldMk cId="208462438" sldId="2381"/>
            <ac:spMk id="30" creationId="{529F2AE4-373E-E7EC-5D98-7A4A4F4959B1}"/>
          </ac:spMkLst>
        </pc:spChg>
        <pc:spChg chg="add del mod">
          <ac:chgData name="Simona Žilakauskienė" userId="93d4afba-4e77-4070-845d-bff1cb0cf10d" providerId="ADAL" clId="{099F00CE-2ED7-47EE-B497-93A3EC460801}" dt="2026-01-28T10:03:47.772" v="624" actId="478"/>
          <ac:spMkLst>
            <pc:docMk/>
            <pc:sldMk cId="208462438" sldId="2381"/>
            <ac:spMk id="31" creationId="{FA44C4D5-0E60-D543-A223-9A1926C5E0EA}"/>
          </ac:spMkLst>
        </pc:spChg>
        <pc:spChg chg="add del">
          <ac:chgData name="Simona Žilakauskienė" userId="93d4afba-4e77-4070-845d-bff1cb0cf10d" providerId="ADAL" clId="{099F00CE-2ED7-47EE-B497-93A3EC460801}" dt="2026-01-28T09:42:35.540" v="366" actId="478"/>
          <ac:spMkLst>
            <pc:docMk/>
            <pc:sldMk cId="208462438" sldId="2381"/>
            <ac:spMk id="32" creationId="{8114AC50-3546-8FD4-077D-06A0EEC62E8C}"/>
          </ac:spMkLst>
        </pc:spChg>
        <pc:spChg chg="add del mod">
          <ac:chgData name="Simona Žilakauskienė" userId="93d4afba-4e77-4070-845d-bff1cb0cf10d" providerId="ADAL" clId="{099F00CE-2ED7-47EE-B497-93A3EC460801}" dt="2026-01-28T09:55:43.998" v="539" actId="478"/>
          <ac:spMkLst>
            <pc:docMk/>
            <pc:sldMk cId="208462438" sldId="2381"/>
            <ac:spMk id="33" creationId="{79F78645-7840-EAD3-CD51-79707F4AB457}"/>
          </ac:spMkLst>
        </pc:spChg>
        <pc:spChg chg="add del mod">
          <ac:chgData name="Simona Žilakauskienė" userId="93d4afba-4e77-4070-845d-bff1cb0cf10d" providerId="ADAL" clId="{099F00CE-2ED7-47EE-B497-93A3EC460801}" dt="2026-01-28T09:55:42.136" v="538" actId="478"/>
          <ac:spMkLst>
            <pc:docMk/>
            <pc:sldMk cId="208462438" sldId="2381"/>
            <ac:spMk id="34" creationId="{20B59A72-AA9D-7CE6-7870-5760ED1F975C}"/>
          </ac:spMkLst>
        </pc:spChg>
        <pc:spChg chg="add del mod">
          <ac:chgData name="Simona Žilakauskienė" userId="93d4afba-4e77-4070-845d-bff1cb0cf10d" providerId="ADAL" clId="{099F00CE-2ED7-47EE-B497-93A3EC460801}" dt="2026-01-28T09:55:08.478" v="533" actId="478"/>
          <ac:spMkLst>
            <pc:docMk/>
            <pc:sldMk cId="208462438" sldId="2381"/>
            <ac:spMk id="35" creationId="{DA9505BA-0181-B868-8CE8-2F779863133F}"/>
          </ac:spMkLst>
        </pc:spChg>
        <pc:spChg chg="add del mod">
          <ac:chgData name="Simona Žilakauskienė" userId="93d4afba-4e77-4070-845d-bff1cb0cf10d" providerId="ADAL" clId="{099F00CE-2ED7-47EE-B497-93A3EC460801}" dt="2026-01-28T09:56:34.721" v="549" actId="478"/>
          <ac:spMkLst>
            <pc:docMk/>
            <pc:sldMk cId="208462438" sldId="2381"/>
            <ac:spMk id="36" creationId="{AF02E5E8-DF9D-8FEF-AF7B-BF7F8CDACEE8}"/>
          </ac:spMkLst>
        </pc:spChg>
        <pc:spChg chg="add del mod">
          <ac:chgData name="Simona Žilakauskienė" userId="93d4afba-4e77-4070-845d-bff1cb0cf10d" providerId="ADAL" clId="{099F00CE-2ED7-47EE-B497-93A3EC460801}" dt="2026-01-28T09:44:59.628" v="396" actId="478"/>
          <ac:spMkLst>
            <pc:docMk/>
            <pc:sldMk cId="208462438" sldId="2381"/>
            <ac:spMk id="37" creationId="{6FEBD679-F437-38EB-4714-4A85D365A0B1}"/>
          </ac:spMkLst>
        </pc:spChg>
        <pc:spChg chg="add del mod">
          <ac:chgData name="Simona Žilakauskienė" userId="93d4afba-4e77-4070-845d-bff1cb0cf10d" providerId="ADAL" clId="{099F00CE-2ED7-47EE-B497-93A3EC460801}" dt="2026-01-28T09:56:36.789" v="550" actId="478"/>
          <ac:spMkLst>
            <pc:docMk/>
            <pc:sldMk cId="208462438" sldId="2381"/>
            <ac:spMk id="38" creationId="{0B69EA0B-CD26-1429-0E08-7065D6007F49}"/>
          </ac:spMkLst>
        </pc:spChg>
        <pc:spChg chg="add del">
          <ac:chgData name="Simona Žilakauskienė" userId="93d4afba-4e77-4070-845d-bff1cb0cf10d" providerId="ADAL" clId="{099F00CE-2ED7-47EE-B497-93A3EC460801}" dt="2026-01-28T09:46:11.808" v="421" actId="478"/>
          <ac:spMkLst>
            <pc:docMk/>
            <pc:sldMk cId="208462438" sldId="2381"/>
            <ac:spMk id="39" creationId="{B1002697-26F8-4B59-33CB-5241D6EEA5BB}"/>
          </ac:spMkLst>
        </pc:spChg>
        <pc:spChg chg="add mod">
          <ac:chgData name="Simona Žilakauskienė" userId="93d4afba-4e77-4070-845d-bff1cb0cf10d" providerId="ADAL" clId="{099F00CE-2ED7-47EE-B497-93A3EC460801}" dt="2026-01-28T10:11:37.837" v="812" actId="1076"/>
          <ac:spMkLst>
            <pc:docMk/>
            <pc:sldMk cId="208462438" sldId="2381"/>
            <ac:spMk id="40" creationId="{547B9BE5-A586-17A2-CAA7-7403CA2DD368}"/>
          </ac:spMkLst>
        </pc:spChg>
        <pc:spChg chg="add del mod">
          <ac:chgData name="Simona Žilakauskienė" userId="93d4afba-4e77-4070-845d-bff1cb0cf10d" providerId="ADAL" clId="{099F00CE-2ED7-47EE-B497-93A3EC460801}" dt="2026-01-28T09:47:49.320" v="430" actId="478"/>
          <ac:spMkLst>
            <pc:docMk/>
            <pc:sldMk cId="208462438" sldId="2381"/>
            <ac:spMk id="41" creationId="{F03BCCC3-B7F6-48AE-C564-40A64E3AE7A5}"/>
          </ac:spMkLst>
        </pc:spChg>
        <pc:spChg chg="add del mod">
          <ac:chgData name="Simona Žilakauskienė" userId="93d4afba-4e77-4070-845d-bff1cb0cf10d" providerId="ADAL" clId="{099F00CE-2ED7-47EE-B497-93A3EC460801}" dt="2026-01-28T09:47:55.117" v="432" actId="478"/>
          <ac:spMkLst>
            <pc:docMk/>
            <pc:sldMk cId="208462438" sldId="2381"/>
            <ac:spMk id="42" creationId="{545C36EF-6DA4-09DB-A579-8FB764036A06}"/>
          </ac:spMkLst>
        </pc:spChg>
        <pc:spChg chg="add mod">
          <ac:chgData name="Simona Žilakauskienė" userId="93d4afba-4e77-4070-845d-bff1cb0cf10d" providerId="ADAL" clId="{099F00CE-2ED7-47EE-B497-93A3EC460801}" dt="2026-01-28T10:12:18.583" v="819" actId="1076"/>
          <ac:spMkLst>
            <pc:docMk/>
            <pc:sldMk cId="208462438" sldId="2381"/>
            <ac:spMk id="43" creationId="{745C4CCF-B8DD-369A-F608-AB702BEE9897}"/>
          </ac:spMkLst>
        </pc:spChg>
        <pc:spChg chg="add mod">
          <ac:chgData name="Simona Žilakauskienė" userId="93d4afba-4e77-4070-845d-bff1cb0cf10d" providerId="ADAL" clId="{099F00CE-2ED7-47EE-B497-93A3EC460801}" dt="2026-01-29T08:35:58.242" v="1348" actId="20577"/>
          <ac:spMkLst>
            <pc:docMk/>
            <pc:sldMk cId="208462438" sldId="2381"/>
            <ac:spMk id="44" creationId="{91886B4E-B005-2260-1FED-BC257655975C}"/>
          </ac:spMkLst>
        </pc:spChg>
        <pc:spChg chg="add del mod">
          <ac:chgData name="Simona Žilakauskienė" userId="93d4afba-4e77-4070-845d-bff1cb0cf10d" providerId="ADAL" clId="{099F00CE-2ED7-47EE-B497-93A3EC460801}" dt="2026-01-28T09:57:25.678" v="562" actId="478"/>
          <ac:spMkLst>
            <pc:docMk/>
            <pc:sldMk cId="208462438" sldId="2381"/>
            <ac:spMk id="45" creationId="{94BE97DE-B8DD-56AA-F548-6D19DBD1C39B}"/>
          </ac:spMkLst>
        </pc:spChg>
        <pc:spChg chg="add mod">
          <ac:chgData name="Simona Žilakauskienė" userId="93d4afba-4e77-4070-845d-bff1cb0cf10d" providerId="ADAL" clId="{099F00CE-2ED7-47EE-B497-93A3EC460801}" dt="2026-01-28T10:12:38.476" v="822" actId="1076"/>
          <ac:spMkLst>
            <pc:docMk/>
            <pc:sldMk cId="208462438" sldId="2381"/>
            <ac:spMk id="46" creationId="{37241DB1-4277-6FAB-31EC-2D5E15481AA0}"/>
          </ac:spMkLst>
        </pc:spChg>
        <pc:spChg chg="add del mod">
          <ac:chgData name="Simona Žilakauskienė" userId="93d4afba-4e77-4070-845d-bff1cb0cf10d" providerId="ADAL" clId="{099F00CE-2ED7-47EE-B497-93A3EC460801}" dt="2026-01-28T10:08:40.520" v="769" actId="478"/>
          <ac:spMkLst>
            <pc:docMk/>
            <pc:sldMk cId="208462438" sldId="2381"/>
            <ac:spMk id="47" creationId="{8A84C000-25AA-A3E9-131B-0AC4E7831C4C}"/>
          </ac:spMkLst>
        </pc:spChg>
        <pc:spChg chg="add mod">
          <ac:chgData name="Simona Žilakauskienė" userId="93d4afba-4e77-4070-845d-bff1cb0cf10d" providerId="ADAL" clId="{099F00CE-2ED7-47EE-B497-93A3EC460801}" dt="2026-01-28T10:47:45.946" v="984" actId="1076"/>
          <ac:spMkLst>
            <pc:docMk/>
            <pc:sldMk cId="208462438" sldId="2381"/>
            <ac:spMk id="48" creationId="{8E527B5E-75AB-F6A8-1F48-F34E0EFC941D}"/>
          </ac:spMkLst>
        </pc:spChg>
        <pc:spChg chg="add mod">
          <ac:chgData name="Simona Žilakauskienė" userId="93d4afba-4e77-4070-845d-bff1cb0cf10d" providerId="ADAL" clId="{099F00CE-2ED7-47EE-B497-93A3EC460801}" dt="2026-01-28T10:47:55.370" v="985" actId="1076"/>
          <ac:spMkLst>
            <pc:docMk/>
            <pc:sldMk cId="208462438" sldId="2381"/>
            <ac:spMk id="49" creationId="{29E54EE6-179F-8000-9C7A-6B97F2C1572E}"/>
          </ac:spMkLst>
        </pc:spChg>
        <pc:spChg chg="add del mod">
          <ac:chgData name="Simona Žilakauskienė" userId="93d4afba-4e77-4070-845d-bff1cb0cf10d" providerId="ADAL" clId="{099F00CE-2ED7-47EE-B497-93A3EC460801}" dt="2026-01-28T09:58:30.955" v="591" actId="478"/>
          <ac:spMkLst>
            <pc:docMk/>
            <pc:sldMk cId="208462438" sldId="2381"/>
            <ac:spMk id="50" creationId="{77AD4410-6384-FD89-A708-FC4D7DE12749}"/>
          </ac:spMkLst>
        </pc:spChg>
        <pc:spChg chg="add del mod">
          <ac:chgData name="Simona Žilakauskienė" userId="93d4afba-4e77-4070-845d-bff1cb0cf10d" providerId="ADAL" clId="{099F00CE-2ED7-47EE-B497-93A3EC460801}" dt="2026-01-28T09:58:35.359" v="593" actId="478"/>
          <ac:spMkLst>
            <pc:docMk/>
            <pc:sldMk cId="208462438" sldId="2381"/>
            <ac:spMk id="51" creationId="{8606106D-BFE2-C49E-67F1-9C74608D242F}"/>
          </ac:spMkLst>
        </pc:spChg>
        <pc:spChg chg="add mod">
          <ac:chgData name="Simona Žilakauskienė" userId="93d4afba-4e77-4070-845d-bff1cb0cf10d" providerId="ADAL" clId="{099F00CE-2ED7-47EE-B497-93A3EC460801}" dt="2026-01-29T08:36:13.145" v="1372" actId="20577"/>
          <ac:spMkLst>
            <pc:docMk/>
            <pc:sldMk cId="208462438" sldId="2381"/>
            <ac:spMk id="52" creationId="{4D8714AC-D40E-2D93-FE70-E65FE92D44DA}"/>
          </ac:spMkLst>
        </pc:spChg>
        <pc:spChg chg="add del mod">
          <ac:chgData name="Simona Žilakauskienė" userId="93d4afba-4e77-4070-845d-bff1cb0cf10d" providerId="ADAL" clId="{099F00CE-2ED7-47EE-B497-93A3EC460801}" dt="2026-01-28T09:58:28.876" v="590" actId="478"/>
          <ac:spMkLst>
            <pc:docMk/>
            <pc:sldMk cId="208462438" sldId="2381"/>
            <ac:spMk id="53" creationId="{3AAF23C9-0781-83FC-5B6E-E9CE40D69C4B}"/>
          </ac:spMkLst>
        </pc:spChg>
        <pc:spChg chg="add del mod">
          <ac:chgData name="Simona Žilakauskienė" userId="93d4afba-4e77-4070-845d-bff1cb0cf10d" providerId="ADAL" clId="{099F00CE-2ED7-47EE-B497-93A3EC460801}" dt="2026-01-28T09:58:33.744" v="592" actId="478"/>
          <ac:spMkLst>
            <pc:docMk/>
            <pc:sldMk cId="208462438" sldId="2381"/>
            <ac:spMk id="54" creationId="{CA2A7E96-65F5-CF4E-75EB-A14155CD2077}"/>
          </ac:spMkLst>
        </pc:spChg>
        <pc:spChg chg="add del mod">
          <ac:chgData name="Simona Žilakauskienė" userId="93d4afba-4e77-4070-845d-bff1cb0cf10d" providerId="ADAL" clId="{099F00CE-2ED7-47EE-B497-93A3EC460801}" dt="2026-01-28T09:56:09.377" v="546" actId="478"/>
          <ac:spMkLst>
            <pc:docMk/>
            <pc:sldMk cId="208462438" sldId="2381"/>
            <ac:spMk id="55" creationId="{2A47485E-06B0-93EF-77F3-0641B3AE320B}"/>
          </ac:spMkLst>
        </pc:spChg>
        <pc:spChg chg="add del mod">
          <ac:chgData name="Simona Žilakauskienė" userId="93d4afba-4e77-4070-845d-bff1cb0cf10d" providerId="ADAL" clId="{099F00CE-2ED7-47EE-B497-93A3EC460801}" dt="2026-01-28T09:55:02.744" v="532" actId="478"/>
          <ac:spMkLst>
            <pc:docMk/>
            <pc:sldMk cId="208462438" sldId="2381"/>
            <ac:spMk id="56" creationId="{E082F382-DE6F-24A5-94A6-D238FE11AAA5}"/>
          </ac:spMkLst>
        </pc:spChg>
        <pc:spChg chg="add del mod">
          <ac:chgData name="Simona Žilakauskienė" userId="93d4afba-4e77-4070-845d-bff1cb0cf10d" providerId="ADAL" clId="{099F00CE-2ED7-47EE-B497-93A3EC460801}" dt="2026-01-28T09:56:52.792" v="554" actId="478"/>
          <ac:spMkLst>
            <pc:docMk/>
            <pc:sldMk cId="208462438" sldId="2381"/>
            <ac:spMk id="57" creationId="{E1749F67-F92A-7981-A737-4AF932617211}"/>
          </ac:spMkLst>
        </pc:spChg>
        <pc:spChg chg="add del mod">
          <ac:chgData name="Simona Žilakauskienė" userId="93d4afba-4e77-4070-845d-bff1cb0cf10d" providerId="ADAL" clId="{099F00CE-2ED7-47EE-B497-93A3EC460801}" dt="2026-01-28T10:03:40.890" v="622" actId="478"/>
          <ac:spMkLst>
            <pc:docMk/>
            <pc:sldMk cId="208462438" sldId="2381"/>
            <ac:spMk id="58" creationId="{E2083244-5270-5B46-4370-D0E6EB774014}"/>
          </ac:spMkLst>
        </pc:spChg>
        <pc:spChg chg="add mod">
          <ac:chgData name="Simona Žilakauskienė" userId="93d4afba-4e77-4070-845d-bff1cb0cf10d" providerId="ADAL" clId="{099F00CE-2ED7-47EE-B497-93A3EC460801}" dt="2026-01-28T10:12:25.555" v="820" actId="1076"/>
          <ac:spMkLst>
            <pc:docMk/>
            <pc:sldMk cId="208462438" sldId="2381"/>
            <ac:spMk id="59" creationId="{C707C9E5-5BF4-4E2B-0907-55762C1B9F90}"/>
          </ac:spMkLst>
        </pc:spChg>
        <pc:spChg chg="add mod">
          <ac:chgData name="Simona Žilakauskienė" userId="93d4afba-4e77-4070-845d-bff1cb0cf10d" providerId="ADAL" clId="{099F00CE-2ED7-47EE-B497-93A3EC460801}" dt="2026-01-28T10:11:29.591" v="811" actId="1076"/>
          <ac:spMkLst>
            <pc:docMk/>
            <pc:sldMk cId="208462438" sldId="2381"/>
            <ac:spMk id="60" creationId="{324D3B04-1DD2-516A-6B3B-E20E14677E8B}"/>
          </ac:spMkLst>
        </pc:spChg>
        <pc:spChg chg="add mod">
          <ac:chgData name="Simona Žilakauskienė" userId="93d4afba-4e77-4070-845d-bff1cb0cf10d" providerId="ADAL" clId="{099F00CE-2ED7-47EE-B497-93A3EC460801}" dt="2026-01-28T10:11:42.123" v="813" actId="1076"/>
          <ac:spMkLst>
            <pc:docMk/>
            <pc:sldMk cId="208462438" sldId="2381"/>
            <ac:spMk id="61" creationId="{54C205E8-1CEA-7151-1AD3-F0B61333DA37}"/>
          </ac:spMkLst>
        </pc:spChg>
        <pc:spChg chg="add mod">
          <ac:chgData name="Simona Žilakauskienė" userId="93d4afba-4e77-4070-845d-bff1cb0cf10d" providerId="ADAL" clId="{099F00CE-2ED7-47EE-B497-93A3EC460801}" dt="2026-01-28T10:11:45.465" v="814" actId="1076"/>
          <ac:spMkLst>
            <pc:docMk/>
            <pc:sldMk cId="208462438" sldId="2381"/>
            <ac:spMk id="62" creationId="{3A185D1B-44D4-9B2F-5ECF-939E1DC1E290}"/>
          </ac:spMkLst>
        </pc:spChg>
        <pc:spChg chg="add del mod">
          <ac:chgData name="Simona Žilakauskienė" userId="93d4afba-4e77-4070-845d-bff1cb0cf10d" providerId="ADAL" clId="{099F00CE-2ED7-47EE-B497-93A3EC460801}" dt="2026-01-28T10:08:43.621" v="770" actId="478"/>
          <ac:spMkLst>
            <pc:docMk/>
            <pc:sldMk cId="208462438" sldId="2381"/>
            <ac:spMk id="63" creationId="{9502AE0F-A2E8-99A4-27A7-BD28C69D6F6D}"/>
          </ac:spMkLst>
        </pc:spChg>
        <pc:spChg chg="add del mod">
          <ac:chgData name="Simona Žilakauskienė" userId="93d4afba-4e77-4070-845d-bff1cb0cf10d" providerId="ADAL" clId="{099F00CE-2ED7-47EE-B497-93A3EC460801}" dt="2026-01-28T10:08:46.078" v="771" actId="478"/>
          <ac:spMkLst>
            <pc:docMk/>
            <pc:sldMk cId="208462438" sldId="2381"/>
            <ac:spMk id="64" creationId="{172D550D-C6A3-6C4C-7181-DC61CC57B19E}"/>
          </ac:spMkLst>
        </pc:spChg>
        <pc:spChg chg="add mod">
          <ac:chgData name="Simona Žilakauskienė" userId="93d4afba-4e77-4070-845d-bff1cb0cf10d" providerId="ADAL" clId="{099F00CE-2ED7-47EE-B497-93A3EC460801}" dt="2026-01-28T10:12:16.013" v="818" actId="1076"/>
          <ac:spMkLst>
            <pc:docMk/>
            <pc:sldMk cId="208462438" sldId="2381"/>
            <ac:spMk id="65" creationId="{614882C7-2589-5FAD-F531-F68925B11830}"/>
          </ac:spMkLst>
        </pc:spChg>
        <pc:spChg chg="add del mod">
          <ac:chgData name="Simona Žilakauskienė" userId="93d4afba-4e77-4070-845d-bff1cb0cf10d" providerId="ADAL" clId="{099F00CE-2ED7-47EE-B497-93A3EC460801}" dt="2026-01-28T10:03:43.104" v="623" actId="478"/>
          <ac:spMkLst>
            <pc:docMk/>
            <pc:sldMk cId="208462438" sldId="2381"/>
            <ac:spMk id="66" creationId="{F5FC3CEF-7942-F954-8D6A-F24CC33BE999}"/>
          </ac:spMkLst>
        </pc:spChg>
        <pc:spChg chg="add mod">
          <ac:chgData name="Simona Žilakauskienė" userId="93d4afba-4e77-4070-845d-bff1cb0cf10d" providerId="ADAL" clId="{099F00CE-2ED7-47EE-B497-93A3EC460801}" dt="2026-01-28T10:11:11.370" v="806" actId="1076"/>
          <ac:spMkLst>
            <pc:docMk/>
            <pc:sldMk cId="208462438" sldId="2381"/>
            <ac:spMk id="67" creationId="{9BA51B96-61C5-955C-F976-5F8653C90173}"/>
          </ac:spMkLst>
        </pc:spChg>
        <pc:spChg chg="add del">
          <ac:chgData name="Simona Žilakauskienė" userId="93d4afba-4e77-4070-845d-bff1cb0cf10d" providerId="ADAL" clId="{099F00CE-2ED7-47EE-B497-93A3EC460801}" dt="2026-01-28T09:58:04.092" v="586" actId="478"/>
          <ac:spMkLst>
            <pc:docMk/>
            <pc:sldMk cId="208462438" sldId="2381"/>
            <ac:spMk id="68" creationId="{8B9F9188-E0E5-AA88-289F-1C79BEA70945}"/>
          </ac:spMkLst>
        </pc:spChg>
        <pc:spChg chg="add mod">
          <ac:chgData name="Simona Žilakauskienė" userId="93d4afba-4e77-4070-845d-bff1cb0cf10d" providerId="ADAL" clId="{099F00CE-2ED7-47EE-B497-93A3EC460801}" dt="2026-01-29T08:49:59.346" v="1426" actId="20577"/>
          <ac:spMkLst>
            <pc:docMk/>
            <pc:sldMk cId="208462438" sldId="2381"/>
            <ac:spMk id="69" creationId="{AF673617-99A5-EAF8-83A6-D435A74A8621}"/>
          </ac:spMkLst>
        </pc:spChg>
        <pc:spChg chg="add mod">
          <ac:chgData name="Simona Žilakauskienė" userId="93d4afba-4e77-4070-845d-bff1cb0cf10d" providerId="ADAL" clId="{099F00CE-2ED7-47EE-B497-93A3EC460801}" dt="2026-01-29T08:49:51.329" v="1405" actId="20577"/>
          <ac:spMkLst>
            <pc:docMk/>
            <pc:sldMk cId="208462438" sldId="2381"/>
            <ac:spMk id="70" creationId="{EF19449A-EA1C-507D-106B-4BF869F7D62C}"/>
          </ac:spMkLst>
        </pc:spChg>
        <pc:spChg chg="add mod">
          <ac:chgData name="Simona Žilakauskienė" userId="93d4afba-4e77-4070-845d-bff1cb0cf10d" providerId="ADAL" clId="{099F00CE-2ED7-47EE-B497-93A3EC460801}" dt="2026-01-28T11:05:40.843" v="1242" actId="1076"/>
          <ac:spMkLst>
            <pc:docMk/>
            <pc:sldMk cId="208462438" sldId="2381"/>
            <ac:spMk id="71" creationId="{BD352491-AD50-A08A-C694-3621155CEC8C}"/>
          </ac:spMkLst>
        </pc:spChg>
        <pc:spChg chg="add mod">
          <ac:chgData name="Simona Žilakauskienė" userId="93d4afba-4e77-4070-845d-bff1cb0cf10d" providerId="ADAL" clId="{099F00CE-2ED7-47EE-B497-93A3EC460801}" dt="2026-01-28T10:10:56.637" v="803" actId="1076"/>
          <ac:spMkLst>
            <pc:docMk/>
            <pc:sldMk cId="208462438" sldId="2381"/>
            <ac:spMk id="72" creationId="{F469A523-0CBC-52AF-0B59-98B5254ECDB7}"/>
          </ac:spMkLst>
        </pc:spChg>
        <pc:spChg chg="add mod">
          <ac:chgData name="Simona Žilakauskienė" userId="93d4afba-4e77-4070-845d-bff1cb0cf10d" providerId="ADAL" clId="{099F00CE-2ED7-47EE-B497-93A3EC460801}" dt="2026-01-28T10:11:14.252" v="807" actId="1076"/>
          <ac:spMkLst>
            <pc:docMk/>
            <pc:sldMk cId="208462438" sldId="2381"/>
            <ac:spMk id="73" creationId="{F68FF313-FA8A-1191-F654-516A58A1075E}"/>
          </ac:spMkLst>
        </pc:spChg>
        <pc:spChg chg="add mod">
          <ac:chgData name="Simona Žilakauskienė" userId="93d4afba-4e77-4070-845d-bff1cb0cf10d" providerId="ADAL" clId="{099F00CE-2ED7-47EE-B497-93A3EC460801}" dt="2026-01-28T10:12:02.731" v="816" actId="1076"/>
          <ac:spMkLst>
            <pc:docMk/>
            <pc:sldMk cId="208462438" sldId="2381"/>
            <ac:spMk id="74" creationId="{0D5327D9-49CD-9613-2D19-588404EA7A64}"/>
          </ac:spMkLst>
        </pc:spChg>
        <pc:spChg chg="add mod">
          <ac:chgData name="Simona Žilakauskienė" userId="93d4afba-4e77-4070-845d-bff1cb0cf10d" providerId="ADAL" clId="{099F00CE-2ED7-47EE-B497-93A3EC460801}" dt="2026-01-28T10:12:09.010" v="817" actId="1076"/>
          <ac:spMkLst>
            <pc:docMk/>
            <pc:sldMk cId="208462438" sldId="2381"/>
            <ac:spMk id="75" creationId="{41E388F5-FE79-6F00-948B-C9501DEEEA2A}"/>
          </ac:spMkLst>
        </pc:spChg>
        <pc:spChg chg="add mod">
          <ac:chgData name="Simona Žilakauskienė" userId="93d4afba-4e77-4070-845d-bff1cb0cf10d" providerId="ADAL" clId="{099F00CE-2ED7-47EE-B497-93A3EC460801}" dt="2026-01-29T08:34:37.102" v="1327" actId="20577"/>
          <ac:spMkLst>
            <pc:docMk/>
            <pc:sldMk cId="208462438" sldId="2381"/>
            <ac:spMk id="76" creationId="{9A2F5BEA-0C0D-1E1F-AF08-DD6A5EDB3177}"/>
          </ac:spMkLst>
        </pc:spChg>
        <pc:spChg chg="add del mod">
          <ac:chgData name="Simona Žilakauskienė" userId="93d4afba-4e77-4070-845d-bff1cb0cf10d" providerId="ADAL" clId="{099F00CE-2ED7-47EE-B497-93A3EC460801}" dt="2026-01-28T10:49:37.045" v="1004"/>
          <ac:spMkLst>
            <pc:docMk/>
            <pc:sldMk cId="208462438" sldId="2381"/>
            <ac:spMk id="77" creationId="{3639888D-9023-E57A-D389-AC214BD1F7BF}"/>
          </ac:spMkLst>
        </pc:spChg>
      </pc:sldChg>
      <pc:sldChg chg="new del">
        <pc:chgData name="Simona Žilakauskienė" userId="93d4afba-4e77-4070-845d-bff1cb0cf10d" providerId="ADAL" clId="{099F00CE-2ED7-47EE-B497-93A3EC460801}" dt="2026-01-28T09:28:36.986" v="120" actId="2696"/>
        <pc:sldMkLst>
          <pc:docMk/>
          <pc:sldMk cId="3565393957" sldId="2381"/>
        </pc:sldMkLst>
      </pc:sldChg>
      <pc:sldChg chg="addSp delSp modSp new mod modClrScheme chgLayout">
        <pc:chgData name="Simona Žilakauskienė" userId="93d4afba-4e77-4070-845d-bff1cb0cf10d" providerId="ADAL" clId="{099F00CE-2ED7-47EE-B497-93A3EC460801}" dt="2026-01-29T08:49:30.002" v="1383" actId="1076"/>
        <pc:sldMkLst>
          <pc:docMk/>
          <pc:sldMk cId="2950291488" sldId="2382"/>
        </pc:sldMkLst>
        <pc:spChg chg="del mod">
          <ac:chgData name="Simona Žilakauskienė" userId="93d4afba-4e77-4070-845d-bff1cb0cf10d" providerId="ADAL" clId="{099F00CE-2ED7-47EE-B497-93A3EC460801}" dt="2026-01-28T11:51:48.386" v="1269" actId="21"/>
          <ac:spMkLst>
            <pc:docMk/>
            <pc:sldMk cId="2950291488" sldId="2382"/>
            <ac:spMk id="2" creationId="{616181B4-A48F-8357-12F2-523D680280F2}"/>
          </ac:spMkLst>
        </pc:spChg>
        <pc:spChg chg="mod">
          <ac:chgData name="Simona Žilakauskienė" userId="93d4afba-4e77-4070-845d-bff1cb0cf10d" providerId="ADAL" clId="{099F00CE-2ED7-47EE-B497-93A3EC460801}" dt="2026-01-29T08:49:09.632" v="1377" actId="26606"/>
          <ac:spMkLst>
            <pc:docMk/>
            <pc:sldMk cId="2950291488" sldId="2382"/>
            <ac:spMk id="3" creationId="{DD602702-A96B-9D58-6A31-183F2FFF9255}"/>
          </ac:spMkLst>
        </pc:spChg>
        <pc:spChg chg="mod">
          <ac:chgData name="Simona Žilakauskienė" userId="93d4afba-4e77-4070-845d-bff1cb0cf10d" providerId="ADAL" clId="{099F00CE-2ED7-47EE-B497-93A3EC460801}" dt="2026-01-29T08:49:09.632" v="1377" actId="26606"/>
          <ac:spMkLst>
            <pc:docMk/>
            <pc:sldMk cId="2950291488" sldId="2382"/>
            <ac:spMk id="4" creationId="{DCC1EA51-4305-BDFA-B210-18A9653147C0}"/>
          </ac:spMkLst>
        </pc:spChg>
        <pc:spChg chg="add del mod">
          <ac:chgData name="Simona Žilakauskienė" userId="93d4afba-4e77-4070-845d-bff1cb0cf10d" providerId="ADAL" clId="{099F00CE-2ED7-47EE-B497-93A3EC460801}" dt="2026-01-29T08:49:09.632" v="1377" actId="26606"/>
          <ac:spMkLst>
            <pc:docMk/>
            <pc:sldMk cId="2950291488" sldId="2382"/>
            <ac:spMk id="10" creationId="{5049AD0C-D6CA-AF43-3A28-A3626AA913FE}"/>
          </ac:spMkLst>
        </pc:spChg>
        <pc:picChg chg="add mod ord">
          <ac:chgData name="Simona Žilakauskienė" userId="93d4afba-4e77-4070-845d-bff1cb0cf10d" providerId="ADAL" clId="{099F00CE-2ED7-47EE-B497-93A3EC460801}" dt="2026-01-29T08:49:30.002" v="1383" actId="1076"/>
          <ac:picMkLst>
            <pc:docMk/>
            <pc:sldMk cId="2950291488" sldId="2382"/>
            <ac:picMk id="5" creationId="{6DC06B97-282B-7EB3-ECE9-C6FBD800E899}"/>
          </ac:picMkLst>
        </pc:picChg>
        <pc:picChg chg="add del mod">
          <ac:chgData name="Simona Žilakauskienė" userId="93d4afba-4e77-4070-845d-bff1cb0cf10d" providerId="ADAL" clId="{099F00CE-2ED7-47EE-B497-93A3EC460801}" dt="2026-01-29T08:48:27.968" v="1374" actId="478"/>
          <ac:picMkLst>
            <pc:docMk/>
            <pc:sldMk cId="2950291488" sldId="2382"/>
            <ac:picMk id="6" creationId="{13E20747-73AE-C64B-F791-CEA7E953E8C0}"/>
          </ac:picMkLst>
        </pc:picChg>
      </pc:sldChg>
    </pc:docChg>
  </pc:docChgLst>
  <pc:docChgLst>
    <pc:chgData name="Neringa Andrulienė" userId="8ec4e92a-efdd-43ae-8e52-0a478f66c27d" providerId="ADAL" clId="{4199123C-FD17-4E26-9E78-2FBB4DF57779}"/>
    <pc:docChg chg="undo custSel addSld delSld modSld sldOrd">
      <pc:chgData name="Neringa Andrulienė" userId="8ec4e92a-efdd-43ae-8e52-0a478f66c27d" providerId="ADAL" clId="{4199123C-FD17-4E26-9E78-2FBB4DF57779}" dt="2026-01-28T07:45:08.535" v="2780" actId="207"/>
      <pc:docMkLst>
        <pc:docMk/>
      </pc:docMkLst>
      <pc:sldChg chg="modNotesTx">
        <pc:chgData name="Neringa Andrulienė" userId="8ec4e92a-efdd-43ae-8e52-0a478f66c27d" providerId="ADAL" clId="{4199123C-FD17-4E26-9E78-2FBB4DF57779}" dt="2026-01-27T11:15:26.957" v="539" actId="6549"/>
        <pc:sldMkLst>
          <pc:docMk/>
          <pc:sldMk cId="1477324205" sldId="360"/>
        </pc:sldMkLst>
      </pc:sldChg>
      <pc:sldChg chg="modSp mod">
        <pc:chgData name="Neringa Andrulienė" userId="8ec4e92a-efdd-43ae-8e52-0a478f66c27d" providerId="ADAL" clId="{4199123C-FD17-4E26-9E78-2FBB4DF57779}" dt="2026-01-28T07:32:31.183" v="2753" actId="14100"/>
        <pc:sldMkLst>
          <pc:docMk/>
          <pc:sldMk cId="408967651" sldId="403"/>
        </pc:sldMkLst>
        <pc:spChg chg="mod">
          <ac:chgData name="Neringa Andrulienė" userId="8ec4e92a-efdd-43ae-8e52-0a478f66c27d" providerId="ADAL" clId="{4199123C-FD17-4E26-9E78-2FBB4DF57779}" dt="2026-01-28T07:32:31.183" v="2753" actId="14100"/>
          <ac:spMkLst>
            <pc:docMk/>
            <pc:sldMk cId="408967651" sldId="403"/>
            <ac:spMk id="2" creationId="{0E6A41C2-A39D-4028-1DEC-743DF921EA06}"/>
          </ac:spMkLst>
        </pc:spChg>
      </pc:sldChg>
      <pc:sldChg chg="modSp mod">
        <pc:chgData name="Neringa Andrulienė" userId="8ec4e92a-efdd-43ae-8e52-0a478f66c27d" providerId="ADAL" clId="{4199123C-FD17-4E26-9E78-2FBB4DF57779}" dt="2026-01-28T07:03:15.027" v="2703" actId="207"/>
        <pc:sldMkLst>
          <pc:docMk/>
          <pc:sldMk cId="3913272233" sldId="498"/>
        </pc:sldMkLst>
        <pc:spChg chg="mod">
          <ac:chgData name="Neringa Andrulienė" userId="8ec4e92a-efdd-43ae-8e52-0a478f66c27d" providerId="ADAL" clId="{4199123C-FD17-4E26-9E78-2FBB4DF57779}" dt="2026-01-28T06:58:38.739" v="2518" actId="207"/>
          <ac:spMkLst>
            <pc:docMk/>
            <pc:sldMk cId="3913272233" sldId="498"/>
            <ac:spMk id="4" creationId="{71A60E4E-D76F-60D3-2FCF-19FB9C3D2534}"/>
          </ac:spMkLst>
        </pc:spChg>
        <pc:spChg chg="mod">
          <ac:chgData name="Neringa Andrulienė" userId="8ec4e92a-efdd-43ae-8e52-0a478f66c27d" providerId="ADAL" clId="{4199123C-FD17-4E26-9E78-2FBB4DF57779}" dt="2026-01-28T07:03:15.027" v="2703" actId="207"/>
          <ac:spMkLst>
            <pc:docMk/>
            <pc:sldMk cId="3913272233" sldId="498"/>
            <ac:spMk id="18" creationId="{F84313DA-7BA3-0FF6-3BD1-4765C093FF01}"/>
          </ac:spMkLst>
        </pc:spChg>
      </pc:sldChg>
      <pc:sldChg chg="modSp mod">
        <pc:chgData name="Neringa Andrulienė" userId="8ec4e92a-efdd-43ae-8e52-0a478f66c27d" providerId="ADAL" clId="{4199123C-FD17-4E26-9E78-2FBB4DF57779}" dt="2026-01-28T07:24:45.332" v="2748" actId="1076"/>
        <pc:sldMkLst>
          <pc:docMk/>
          <pc:sldMk cId="1944573790" sldId="504"/>
        </pc:sldMkLst>
        <pc:spChg chg="mod">
          <ac:chgData name="Neringa Andrulienė" userId="8ec4e92a-efdd-43ae-8e52-0a478f66c27d" providerId="ADAL" clId="{4199123C-FD17-4E26-9E78-2FBB4DF57779}" dt="2026-01-28T07:23:26.985" v="2738" actId="122"/>
          <ac:spMkLst>
            <pc:docMk/>
            <pc:sldMk cId="1944573790" sldId="504"/>
            <ac:spMk id="4" creationId="{9B1D04DB-BABE-E305-C95A-FF30B82DE969}"/>
          </ac:spMkLst>
        </pc:spChg>
        <pc:spChg chg="mod">
          <ac:chgData name="Neringa Andrulienė" userId="8ec4e92a-efdd-43ae-8e52-0a478f66c27d" providerId="ADAL" clId="{4199123C-FD17-4E26-9E78-2FBB4DF57779}" dt="2026-01-28T07:24:45.332" v="2748" actId="1076"/>
          <ac:spMkLst>
            <pc:docMk/>
            <pc:sldMk cId="1944573790" sldId="504"/>
            <ac:spMk id="8" creationId="{B33A48F4-9F67-AA70-EE9D-70BAB0F0601C}"/>
          </ac:spMkLst>
        </pc:spChg>
        <pc:spChg chg="mod">
          <ac:chgData name="Neringa Andrulienė" userId="8ec4e92a-efdd-43ae-8e52-0a478f66c27d" providerId="ADAL" clId="{4199123C-FD17-4E26-9E78-2FBB4DF57779}" dt="2026-01-28T07:23:20.840" v="2737" actId="122"/>
          <ac:spMkLst>
            <pc:docMk/>
            <pc:sldMk cId="1944573790" sldId="504"/>
            <ac:spMk id="15" creationId="{42A4D1AD-96E7-5739-D5FF-EC84E973DE16}"/>
          </ac:spMkLst>
        </pc:spChg>
        <pc:spChg chg="mod">
          <ac:chgData name="Neringa Andrulienė" userId="8ec4e92a-efdd-43ae-8e52-0a478f66c27d" providerId="ADAL" clId="{4199123C-FD17-4E26-9E78-2FBB4DF57779}" dt="2026-01-28T07:24:19.066" v="2742" actId="1076"/>
          <ac:spMkLst>
            <pc:docMk/>
            <pc:sldMk cId="1944573790" sldId="504"/>
            <ac:spMk id="16" creationId="{D30F7487-5759-F10C-7149-BEA5F6B093BB}"/>
          </ac:spMkLst>
        </pc:spChg>
        <pc:spChg chg="mod">
          <ac:chgData name="Neringa Andrulienė" userId="8ec4e92a-efdd-43ae-8e52-0a478f66c27d" providerId="ADAL" clId="{4199123C-FD17-4E26-9E78-2FBB4DF57779}" dt="2026-01-28T07:24:17.095" v="2741" actId="1076"/>
          <ac:spMkLst>
            <pc:docMk/>
            <pc:sldMk cId="1944573790" sldId="504"/>
            <ac:spMk id="36" creationId="{85CE5A9F-003A-37C0-B821-C2C0DFE6D484}"/>
          </ac:spMkLst>
        </pc:spChg>
        <pc:spChg chg="mod">
          <ac:chgData name="Neringa Andrulienė" userId="8ec4e92a-efdd-43ae-8e52-0a478f66c27d" providerId="ADAL" clId="{4199123C-FD17-4E26-9E78-2FBB4DF57779}" dt="2026-01-28T07:24:25.657" v="2744" actId="1076"/>
          <ac:spMkLst>
            <pc:docMk/>
            <pc:sldMk cId="1944573790" sldId="504"/>
            <ac:spMk id="37" creationId="{F17D2E96-0C1C-9671-2303-E9537897A4BB}"/>
          </ac:spMkLst>
        </pc:spChg>
        <pc:spChg chg="mod">
          <ac:chgData name="Neringa Andrulienė" userId="8ec4e92a-efdd-43ae-8e52-0a478f66c27d" providerId="ADAL" clId="{4199123C-FD17-4E26-9E78-2FBB4DF57779}" dt="2026-01-28T07:24:22.262" v="2743" actId="1076"/>
          <ac:spMkLst>
            <pc:docMk/>
            <pc:sldMk cId="1944573790" sldId="504"/>
            <ac:spMk id="38" creationId="{A6607892-ED73-3C14-5791-C5DE4015F6DF}"/>
          </ac:spMkLst>
        </pc:spChg>
      </pc:sldChg>
      <pc:sldChg chg="modNotesTx">
        <pc:chgData name="Neringa Andrulienė" userId="8ec4e92a-efdd-43ae-8e52-0a478f66c27d" providerId="ADAL" clId="{4199123C-FD17-4E26-9E78-2FBB4DF57779}" dt="2026-01-27T11:11:24.316" v="373" actId="113"/>
        <pc:sldMkLst>
          <pc:docMk/>
          <pc:sldMk cId="860133454" sldId="2313"/>
        </pc:sldMkLst>
      </pc:sldChg>
      <pc:sldChg chg="addSp delSp modSp mod modNotesTx">
        <pc:chgData name="Neringa Andrulienė" userId="8ec4e92a-efdd-43ae-8e52-0a478f66c27d" providerId="ADAL" clId="{4199123C-FD17-4E26-9E78-2FBB4DF57779}" dt="2026-01-27T11:53:54.633" v="1987" actId="21"/>
        <pc:sldMkLst>
          <pc:docMk/>
          <pc:sldMk cId="3558956422" sldId="2314"/>
        </pc:sldMkLst>
        <pc:spChg chg="mod">
          <ac:chgData name="Neringa Andrulienė" userId="8ec4e92a-efdd-43ae-8e52-0a478f66c27d" providerId="ADAL" clId="{4199123C-FD17-4E26-9E78-2FBB4DF57779}" dt="2026-01-27T11:38:35.528" v="1709" actId="14100"/>
          <ac:spMkLst>
            <pc:docMk/>
            <pc:sldMk cId="3558956422" sldId="2314"/>
            <ac:spMk id="2" creationId="{EBB5E805-25E7-F577-9003-E8443178F865}"/>
          </ac:spMkLst>
        </pc:spChg>
      </pc:sldChg>
      <pc:sldChg chg="modSp mod">
        <pc:chgData name="Neringa Andrulienė" userId="8ec4e92a-efdd-43ae-8e52-0a478f66c27d" providerId="ADAL" clId="{4199123C-FD17-4E26-9E78-2FBB4DF57779}" dt="2026-01-28T06:53:34.350" v="2379" actId="207"/>
        <pc:sldMkLst>
          <pc:docMk/>
          <pc:sldMk cId="1425410200" sldId="2340"/>
        </pc:sldMkLst>
        <pc:spChg chg="mod">
          <ac:chgData name="Neringa Andrulienė" userId="8ec4e92a-efdd-43ae-8e52-0a478f66c27d" providerId="ADAL" clId="{4199123C-FD17-4E26-9E78-2FBB4DF57779}" dt="2026-01-28T06:53:34.350" v="2379" actId="207"/>
          <ac:spMkLst>
            <pc:docMk/>
            <pc:sldMk cId="1425410200" sldId="2340"/>
            <ac:spMk id="28" creationId="{A32F46C4-98F2-EB91-3430-927E771A196C}"/>
          </ac:spMkLst>
        </pc:spChg>
      </pc:sldChg>
      <pc:sldChg chg="modSp mod">
        <pc:chgData name="Neringa Andrulienė" userId="8ec4e92a-efdd-43ae-8e52-0a478f66c27d" providerId="ADAL" clId="{4199123C-FD17-4E26-9E78-2FBB4DF57779}" dt="2026-01-28T07:05:03.398" v="2708" actId="207"/>
        <pc:sldMkLst>
          <pc:docMk/>
          <pc:sldMk cId="1650324873" sldId="2341"/>
        </pc:sldMkLst>
        <pc:spChg chg="mod">
          <ac:chgData name="Neringa Andrulienė" userId="8ec4e92a-efdd-43ae-8e52-0a478f66c27d" providerId="ADAL" clId="{4199123C-FD17-4E26-9E78-2FBB4DF57779}" dt="2026-01-28T07:05:03.398" v="2708" actId="207"/>
          <ac:spMkLst>
            <pc:docMk/>
            <pc:sldMk cId="1650324873" sldId="2341"/>
            <ac:spMk id="2" creationId="{6EB13687-547E-55A3-9EF8-91FC8F3545E1}"/>
          </ac:spMkLst>
        </pc:spChg>
        <pc:spChg chg="mod">
          <ac:chgData name="Neringa Andrulienė" userId="8ec4e92a-efdd-43ae-8e52-0a478f66c27d" providerId="ADAL" clId="{4199123C-FD17-4E26-9E78-2FBB4DF57779}" dt="2026-01-28T07:04:43.155" v="2707" actId="2711"/>
          <ac:spMkLst>
            <pc:docMk/>
            <pc:sldMk cId="1650324873" sldId="2341"/>
            <ac:spMk id="9" creationId="{2AA131E8-E791-917D-BDA0-7D0B74CB2CF1}"/>
          </ac:spMkLst>
        </pc:spChg>
      </pc:sldChg>
      <pc:sldChg chg="modSp mod modNotesTx">
        <pc:chgData name="Neringa Andrulienė" userId="8ec4e92a-efdd-43ae-8e52-0a478f66c27d" providerId="ADAL" clId="{4199123C-FD17-4E26-9E78-2FBB4DF57779}" dt="2026-01-27T11:22:02.584" v="1110" actId="1076"/>
        <pc:sldMkLst>
          <pc:docMk/>
          <pc:sldMk cId="1774079794" sldId="2345"/>
        </pc:sldMkLst>
        <pc:spChg chg="mod">
          <ac:chgData name="Neringa Andrulienė" userId="8ec4e92a-efdd-43ae-8e52-0a478f66c27d" providerId="ADAL" clId="{4199123C-FD17-4E26-9E78-2FBB4DF57779}" dt="2026-01-27T11:21:40.076" v="1108" actId="207"/>
          <ac:spMkLst>
            <pc:docMk/>
            <pc:sldMk cId="1774079794" sldId="2345"/>
            <ac:spMk id="2" creationId="{282D1522-2574-1BE6-82B7-2E1BA00CE176}"/>
          </ac:spMkLst>
        </pc:spChg>
        <pc:grpChg chg="mod">
          <ac:chgData name="Neringa Andrulienė" userId="8ec4e92a-efdd-43ae-8e52-0a478f66c27d" providerId="ADAL" clId="{4199123C-FD17-4E26-9E78-2FBB4DF57779}" dt="2026-01-27T11:21:59.203" v="1109" actId="1076"/>
          <ac:grpSpMkLst>
            <pc:docMk/>
            <pc:sldMk cId="1774079794" sldId="2345"/>
            <ac:grpSpMk id="15" creationId="{2A7F0663-E420-8DAC-BB09-8249A359EE66}"/>
          </ac:grpSpMkLst>
        </pc:grpChg>
        <pc:grpChg chg="mod">
          <ac:chgData name="Neringa Andrulienė" userId="8ec4e92a-efdd-43ae-8e52-0a478f66c27d" providerId="ADAL" clId="{4199123C-FD17-4E26-9E78-2FBB4DF57779}" dt="2026-01-27T11:22:02.584" v="1110" actId="1076"/>
          <ac:grpSpMkLst>
            <pc:docMk/>
            <pc:sldMk cId="1774079794" sldId="2345"/>
            <ac:grpSpMk id="23" creationId="{AE9C08B5-0D50-2584-15E0-DD65FE42CC73}"/>
          </ac:grpSpMkLst>
        </pc:grpChg>
      </pc:sldChg>
      <pc:sldChg chg="modSp mod">
        <pc:chgData name="Neringa Andrulienė" userId="8ec4e92a-efdd-43ae-8e52-0a478f66c27d" providerId="ADAL" clId="{4199123C-FD17-4E26-9E78-2FBB4DF57779}" dt="2026-01-28T07:20:46.871" v="2735" actId="1076"/>
        <pc:sldMkLst>
          <pc:docMk/>
          <pc:sldMk cId="3191327642" sldId="2346"/>
        </pc:sldMkLst>
        <pc:grpChg chg="mod">
          <ac:chgData name="Neringa Andrulienė" userId="8ec4e92a-efdd-43ae-8e52-0a478f66c27d" providerId="ADAL" clId="{4199123C-FD17-4E26-9E78-2FBB4DF57779}" dt="2026-01-28T07:20:46.871" v="2735" actId="1076"/>
          <ac:grpSpMkLst>
            <pc:docMk/>
            <pc:sldMk cId="3191327642" sldId="2346"/>
            <ac:grpSpMk id="29" creationId="{7089D4B4-E18D-F13E-5B69-AD691DA1CFF7}"/>
          </ac:grpSpMkLst>
        </pc:grpChg>
      </pc:sldChg>
      <pc:sldChg chg="modSp mod">
        <pc:chgData name="Neringa Andrulienė" userId="8ec4e92a-efdd-43ae-8e52-0a478f66c27d" providerId="ADAL" clId="{4199123C-FD17-4E26-9E78-2FBB4DF57779}" dt="2026-01-28T07:20:39.280" v="2734" actId="1076"/>
        <pc:sldMkLst>
          <pc:docMk/>
          <pc:sldMk cId="4205616532" sldId="2347"/>
        </pc:sldMkLst>
        <pc:grpChg chg="mod">
          <ac:chgData name="Neringa Andrulienė" userId="8ec4e92a-efdd-43ae-8e52-0a478f66c27d" providerId="ADAL" clId="{4199123C-FD17-4E26-9E78-2FBB4DF57779}" dt="2026-01-28T07:20:36.181" v="2732" actId="1076"/>
          <ac:grpSpMkLst>
            <pc:docMk/>
            <pc:sldMk cId="4205616532" sldId="2347"/>
            <ac:grpSpMk id="25" creationId="{33BCC3F4-056C-5392-66DF-61140B19D350}"/>
          </ac:grpSpMkLst>
        </pc:grpChg>
        <pc:grpChg chg="mod">
          <ac:chgData name="Neringa Andrulienė" userId="8ec4e92a-efdd-43ae-8e52-0a478f66c27d" providerId="ADAL" clId="{4199123C-FD17-4E26-9E78-2FBB4DF57779}" dt="2026-01-28T07:20:34.773" v="2731" actId="1076"/>
          <ac:grpSpMkLst>
            <pc:docMk/>
            <pc:sldMk cId="4205616532" sldId="2347"/>
            <ac:grpSpMk id="30" creationId="{700E01C7-756F-C7D2-8A7F-D68DB1415FC5}"/>
          </ac:grpSpMkLst>
        </pc:grpChg>
        <pc:grpChg chg="mod">
          <ac:chgData name="Neringa Andrulienė" userId="8ec4e92a-efdd-43ae-8e52-0a478f66c27d" providerId="ADAL" clId="{4199123C-FD17-4E26-9E78-2FBB4DF57779}" dt="2026-01-28T07:20:39.280" v="2734" actId="1076"/>
          <ac:grpSpMkLst>
            <pc:docMk/>
            <pc:sldMk cId="4205616532" sldId="2347"/>
            <ac:grpSpMk id="35" creationId="{CD51BC70-BBC4-B89B-AE0C-DB6999059A7D}"/>
          </ac:grpSpMkLst>
        </pc:grpChg>
        <pc:grpChg chg="mod">
          <ac:chgData name="Neringa Andrulienė" userId="8ec4e92a-efdd-43ae-8e52-0a478f66c27d" providerId="ADAL" clId="{4199123C-FD17-4E26-9E78-2FBB4DF57779}" dt="2026-01-28T07:20:38.283" v="2733" actId="1076"/>
          <ac:grpSpMkLst>
            <pc:docMk/>
            <pc:sldMk cId="4205616532" sldId="2347"/>
            <ac:grpSpMk id="40" creationId="{10CF4188-500F-1684-C6FA-5A617C0FEABF}"/>
          </ac:grpSpMkLst>
        </pc:grpChg>
      </pc:sldChg>
      <pc:sldChg chg="modSp mod modNotesTx">
        <pc:chgData name="Neringa Andrulienė" userId="8ec4e92a-efdd-43ae-8e52-0a478f66c27d" providerId="ADAL" clId="{4199123C-FD17-4E26-9E78-2FBB4DF57779}" dt="2026-01-28T07:19:12.755" v="2730"/>
        <pc:sldMkLst>
          <pc:docMk/>
          <pc:sldMk cId="200886288" sldId="2348"/>
        </pc:sldMkLst>
        <pc:spChg chg="mod">
          <ac:chgData name="Neringa Andrulienė" userId="8ec4e92a-efdd-43ae-8e52-0a478f66c27d" providerId="ADAL" clId="{4199123C-FD17-4E26-9E78-2FBB4DF57779}" dt="2026-01-28T07:19:12.755" v="2730"/>
          <ac:spMkLst>
            <pc:docMk/>
            <pc:sldMk cId="200886288" sldId="2348"/>
            <ac:spMk id="46" creationId="{A12AB342-4CC1-2C30-7E1E-FD067DB3F62B}"/>
          </ac:spMkLst>
        </pc:spChg>
      </pc:sldChg>
      <pc:sldChg chg="modSp mod">
        <pc:chgData name="Neringa Andrulienė" userId="8ec4e92a-efdd-43ae-8e52-0a478f66c27d" providerId="ADAL" clId="{4199123C-FD17-4E26-9E78-2FBB4DF57779}" dt="2026-01-28T07:27:49.475" v="2750" actId="207"/>
        <pc:sldMkLst>
          <pc:docMk/>
          <pc:sldMk cId="3828025677" sldId="2350"/>
        </pc:sldMkLst>
        <pc:spChg chg="mod">
          <ac:chgData name="Neringa Andrulienė" userId="8ec4e92a-efdd-43ae-8e52-0a478f66c27d" providerId="ADAL" clId="{4199123C-FD17-4E26-9E78-2FBB4DF57779}" dt="2026-01-28T07:27:49.475" v="2750" actId="207"/>
          <ac:spMkLst>
            <pc:docMk/>
            <pc:sldMk cId="3828025677" sldId="2350"/>
            <ac:spMk id="4" creationId="{7A9DAC12-D702-88B2-9B34-4D427DE10C53}"/>
          </ac:spMkLst>
        </pc:spChg>
      </pc:sldChg>
      <pc:sldChg chg="modSp">
        <pc:chgData name="Neringa Andrulienė" userId="8ec4e92a-efdd-43ae-8e52-0a478f66c27d" providerId="ADAL" clId="{4199123C-FD17-4E26-9E78-2FBB4DF57779}" dt="2026-01-28T07:27:04.023" v="2749" actId="20578"/>
        <pc:sldMkLst>
          <pc:docMk/>
          <pc:sldMk cId="1772826254" sldId="2351"/>
        </pc:sldMkLst>
        <pc:spChg chg="mod">
          <ac:chgData name="Neringa Andrulienė" userId="8ec4e92a-efdd-43ae-8e52-0a478f66c27d" providerId="ADAL" clId="{4199123C-FD17-4E26-9E78-2FBB4DF57779}" dt="2026-01-28T07:27:04.023" v="2749" actId="20578"/>
          <ac:spMkLst>
            <pc:docMk/>
            <pc:sldMk cId="1772826254" sldId="2351"/>
            <ac:spMk id="42" creationId="{558BAF1E-D245-086B-7C0D-FE03D24B4D57}"/>
          </ac:spMkLst>
        </pc:spChg>
      </pc:sldChg>
      <pc:sldChg chg="modSp mod modNotesTx">
        <pc:chgData name="Neringa Andrulienė" userId="8ec4e92a-efdd-43ae-8e52-0a478f66c27d" providerId="ADAL" clId="{4199123C-FD17-4E26-9E78-2FBB4DF57779}" dt="2026-01-27T12:03:47.710" v="2298" actId="20577"/>
        <pc:sldMkLst>
          <pc:docMk/>
          <pc:sldMk cId="3261227773" sldId="2356"/>
        </pc:sldMkLst>
        <pc:spChg chg="mod">
          <ac:chgData name="Neringa Andrulienė" userId="8ec4e92a-efdd-43ae-8e52-0a478f66c27d" providerId="ADAL" clId="{4199123C-FD17-4E26-9E78-2FBB4DF57779}" dt="2026-01-27T12:02:59.364" v="2295" actId="207"/>
          <ac:spMkLst>
            <pc:docMk/>
            <pc:sldMk cId="3261227773" sldId="2356"/>
            <ac:spMk id="2" creationId="{C8ECA113-8618-64C7-8337-C5356EAFE17B}"/>
          </ac:spMkLst>
        </pc:spChg>
        <pc:spChg chg="mod">
          <ac:chgData name="Neringa Andrulienė" userId="8ec4e92a-efdd-43ae-8e52-0a478f66c27d" providerId="ADAL" clId="{4199123C-FD17-4E26-9E78-2FBB4DF57779}" dt="2026-01-27T11:57:09.059" v="2072" actId="20577"/>
          <ac:spMkLst>
            <pc:docMk/>
            <pc:sldMk cId="3261227773" sldId="2356"/>
            <ac:spMk id="3" creationId="{078EBF12-3B5B-0E73-8077-AADF97BB9DDD}"/>
          </ac:spMkLst>
        </pc:spChg>
      </pc:sldChg>
      <pc:sldChg chg="modSp mod">
        <pc:chgData name="Neringa Andrulienė" userId="8ec4e92a-efdd-43ae-8e52-0a478f66c27d" providerId="ADAL" clId="{4199123C-FD17-4E26-9E78-2FBB4DF57779}" dt="2026-01-28T07:38:05.814" v="2765" actId="207"/>
        <pc:sldMkLst>
          <pc:docMk/>
          <pc:sldMk cId="1757332631" sldId="2357"/>
        </pc:sldMkLst>
        <pc:spChg chg="mod">
          <ac:chgData name="Neringa Andrulienė" userId="8ec4e92a-efdd-43ae-8e52-0a478f66c27d" providerId="ADAL" clId="{4199123C-FD17-4E26-9E78-2FBB4DF57779}" dt="2026-01-28T07:38:05.814" v="2765" actId="207"/>
          <ac:spMkLst>
            <pc:docMk/>
            <pc:sldMk cId="1757332631" sldId="2357"/>
            <ac:spMk id="5" creationId="{BE2E3339-0D4A-3511-6C53-66D414316CF5}"/>
          </ac:spMkLst>
        </pc:spChg>
      </pc:sldChg>
      <pc:sldChg chg="modSp mod">
        <pc:chgData name="Neringa Andrulienė" userId="8ec4e92a-efdd-43ae-8e52-0a478f66c27d" providerId="ADAL" clId="{4199123C-FD17-4E26-9E78-2FBB4DF57779}" dt="2026-01-28T07:38:58.093" v="2766" actId="255"/>
        <pc:sldMkLst>
          <pc:docMk/>
          <pc:sldMk cId="3877908011" sldId="2358"/>
        </pc:sldMkLst>
        <pc:spChg chg="mod">
          <ac:chgData name="Neringa Andrulienė" userId="8ec4e92a-efdd-43ae-8e52-0a478f66c27d" providerId="ADAL" clId="{4199123C-FD17-4E26-9E78-2FBB4DF57779}" dt="2026-01-28T07:38:58.093" v="2766" actId="255"/>
          <ac:spMkLst>
            <pc:docMk/>
            <pc:sldMk cId="3877908011" sldId="2358"/>
            <ac:spMk id="5" creationId="{1C6EEEA2-0B79-EB60-C32E-56790FDC2D83}"/>
          </ac:spMkLst>
        </pc:spChg>
      </pc:sldChg>
      <pc:sldChg chg="modSp mod">
        <pc:chgData name="Neringa Andrulienė" userId="8ec4e92a-efdd-43ae-8e52-0a478f66c27d" providerId="ADAL" clId="{4199123C-FD17-4E26-9E78-2FBB4DF57779}" dt="2026-01-28T07:39:16.234" v="2767" actId="255"/>
        <pc:sldMkLst>
          <pc:docMk/>
          <pc:sldMk cId="1761033869" sldId="2359"/>
        </pc:sldMkLst>
        <pc:spChg chg="mod">
          <ac:chgData name="Neringa Andrulienė" userId="8ec4e92a-efdd-43ae-8e52-0a478f66c27d" providerId="ADAL" clId="{4199123C-FD17-4E26-9E78-2FBB4DF57779}" dt="2026-01-28T07:39:16.234" v="2767" actId="255"/>
          <ac:spMkLst>
            <pc:docMk/>
            <pc:sldMk cId="1761033869" sldId="2359"/>
            <ac:spMk id="5" creationId="{A3FA5837-CE2B-E243-A0B2-0AF6C9023198}"/>
          </ac:spMkLst>
        </pc:spChg>
      </pc:sldChg>
      <pc:sldChg chg="modSp mod">
        <pc:chgData name="Neringa Andrulienė" userId="8ec4e92a-efdd-43ae-8e52-0a478f66c27d" providerId="ADAL" clId="{4199123C-FD17-4E26-9E78-2FBB4DF57779}" dt="2026-01-28T07:45:08.535" v="2780" actId="207"/>
        <pc:sldMkLst>
          <pc:docMk/>
          <pc:sldMk cId="1652301057" sldId="2366"/>
        </pc:sldMkLst>
        <pc:spChg chg="mod">
          <ac:chgData name="Neringa Andrulienė" userId="8ec4e92a-efdd-43ae-8e52-0a478f66c27d" providerId="ADAL" clId="{4199123C-FD17-4E26-9E78-2FBB4DF57779}" dt="2026-01-28T07:45:08.535" v="2780" actId="207"/>
          <ac:spMkLst>
            <pc:docMk/>
            <pc:sldMk cId="1652301057" sldId="2366"/>
            <ac:spMk id="6" creationId="{545275CD-520D-0CD5-F237-2DE25186F2FF}"/>
          </ac:spMkLst>
        </pc:spChg>
      </pc:sldChg>
      <pc:sldChg chg="del">
        <pc:chgData name="Neringa Andrulienė" userId="8ec4e92a-efdd-43ae-8e52-0a478f66c27d" providerId="ADAL" clId="{4199123C-FD17-4E26-9E78-2FBB4DF57779}" dt="2026-01-28T07:03:51.047" v="2704" actId="2696"/>
        <pc:sldMkLst>
          <pc:docMk/>
          <pc:sldMk cId="3413364815" sldId="2368"/>
        </pc:sldMkLst>
      </pc:sldChg>
      <pc:sldChg chg="modSp mod">
        <pc:chgData name="Neringa Andrulienė" userId="8ec4e92a-efdd-43ae-8e52-0a478f66c27d" providerId="ADAL" clId="{4199123C-FD17-4E26-9E78-2FBB4DF57779}" dt="2026-01-28T07:30:55.139" v="2751" actId="1076"/>
        <pc:sldMkLst>
          <pc:docMk/>
          <pc:sldMk cId="2552220860" sldId="2370"/>
        </pc:sldMkLst>
        <pc:spChg chg="mod">
          <ac:chgData name="Neringa Andrulienė" userId="8ec4e92a-efdd-43ae-8e52-0a478f66c27d" providerId="ADAL" clId="{4199123C-FD17-4E26-9E78-2FBB4DF57779}" dt="2026-01-28T07:30:55.139" v="2751" actId="1076"/>
          <ac:spMkLst>
            <pc:docMk/>
            <pc:sldMk cId="2552220860" sldId="2370"/>
            <ac:spMk id="5" creationId="{533DEA84-9C71-BC07-7A9E-AFFBAE311AEC}"/>
          </ac:spMkLst>
        </pc:spChg>
      </pc:sldChg>
      <pc:sldChg chg="modSp mod">
        <pc:chgData name="Neringa Andrulienė" userId="8ec4e92a-efdd-43ae-8e52-0a478f66c27d" providerId="ADAL" clId="{4199123C-FD17-4E26-9E78-2FBB4DF57779}" dt="2026-01-28T07:40:24.022" v="2768" actId="123"/>
        <pc:sldMkLst>
          <pc:docMk/>
          <pc:sldMk cId="1385270460" sldId="2372"/>
        </pc:sldMkLst>
        <pc:spChg chg="mod">
          <ac:chgData name="Neringa Andrulienė" userId="8ec4e92a-efdd-43ae-8e52-0a478f66c27d" providerId="ADAL" clId="{4199123C-FD17-4E26-9E78-2FBB4DF57779}" dt="2026-01-28T07:40:24.022" v="2768" actId="123"/>
          <ac:spMkLst>
            <pc:docMk/>
            <pc:sldMk cId="1385270460" sldId="2372"/>
            <ac:spMk id="5" creationId="{BB0391D3-B0E9-34A1-E122-986C346C499F}"/>
          </ac:spMkLst>
        </pc:spChg>
      </pc:sldChg>
      <pc:sldChg chg="modSp mod">
        <pc:chgData name="Neringa Andrulienė" userId="8ec4e92a-efdd-43ae-8e52-0a478f66c27d" providerId="ADAL" clId="{4199123C-FD17-4E26-9E78-2FBB4DF57779}" dt="2026-01-28T07:40:52.058" v="2769" actId="1076"/>
        <pc:sldMkLst>
          <pc:docMk/>
          <pc:sldMk cId="1351335703" sldId="2373"/>
        </pc:sldMkLst>
        <pc:spChg chg="mod">
          <ac:chgData name="Neringa Andrulienė" userId="8ec4e92a-efdd-43ae-8e52-0a478f66c27d" providerId="ADAL" clId="{4199123C-FD17-4E26-9E78-2FBB4DF57779}" dt="2026-01-28T07:40:52.058" v="2769" actId="1076"/>
          <ac:spMkLst>
            <pc:docMk/>
            <pc:sldMk cId="1351335703" sldId="2373"/>
            <ac:spMk id="5" creationId="{724BD246-1B9B-E01F-2C25-62443B2A6992}"/>
          </ac:spMkLst>
        </pc:spChg>
      </pc:sldChg>
      <pc:sldChg chg="modSp mod">
        <pc:chgData name="Neringa Andrulienė" userId="8ec4e92a-efdd-43ae-8e52-0a478f66c27d" providerId="ADAL" clId="{4199123C-FD17-4E26-9E78-2FBB4DF57779}" dt="2026-01-28T07:11:25.369" v="2723" actId="207"/>
        <pc:sldMkLst>
          <pc:docMk/>
          <pc:sldMk cId="1756758180" sldId="2378"/>
        </pc:sldMkLst>
        <pc:spChg chg="mod">
          <ac:chgData name="Neringa Andrulienė" userId="8ec4e92a-efdd-43ae-8e52-0a478f66c27d" providerId="ADAL" clId="{4199123C-FD17-4E26-9E78-2FBB4DF57779}" dt="2026-01-28T07:10:53.803" v="2715" actId="1076"/>
          <ac:spMkLst>
            <pc:docMk/>
            <pc:sldMk cId="1756758180" sldId="2378"/>
            <ac:spMk id="9" creationId="{0BAE6546-D34D-2B18-2E3E-27C7498AA26B}"/>
          </ac:spMkLst>
        </pc:spChg>
        <pc:spChg chg="mod">
          <ac:chgData name="Neringa Andrulienė" userId="8ec4e92a-efdd-43ae-8e52-0a478f66c27d" providerId="ADAL" clId="{4199123C-FD17-4E26-9E78-2FBB4DF57779}" dt="2026-01-28T07:11:25.369" v="2723" actId="207"/>
          <ac:spMkLst>
            <pc:docMk/>
            <pc:sldMk cId="1756758180" sldId="2378"/>
            <ac:spMk id="17" creationId="{533B88CC-E464-0AD1-27B2-1EF0886BA3B6}"/>
          </ac:spMkLst>
        </pc:spChg>
        <pc:grpChg chg="mod">
          <ac:chgData name="Neringa Andrulienė" userId="8ec4e92a-efdd-43ae-8e52-0a478f66c27d" providerId="ADAL" clId="{4199123C-FD17-4E26-9E78-2FBB4DF57779}" dt="2026-01-28T07:10:59.086" v="2717" actId="1076"/>
          <ac:grpSpMkLst>
            <pc:docMk/>
            <pc:sldMk cId="1756758180" sldId="2378"/>
            <ac:grpSpMk id="4" creationId="{74BA99DF-1174-3F76-F666-E81A30265972}"/>
          </ac:grpSpMkLst>
        </pc:grpChg>
      </pc:sldChg>
      <pc:sldChg chg="addSp delSp modSp add mod ord modNotesTx">
        <pc:chgData name="Neringa Andrulienė" userId="8ec4e92a-efdd-43ae-8e52-0a478f66c27d" providerId="ADAL" clId="{4199123C-FD17-4E26-9E78-2FBB4DF57779}" dt="2026-01-27T11:54:45.841" v="2008" actId="478"/>
        <pc:sldMkLst>
          <pc:docMk/>
          <pc:sldMk cId="2787850680" sldId="2379"/>
        </pc:sldMkLst>
        <pc:spChg chg="mod">
          <ac:chgData name="Neringa Andrulienė" userId="8ec4e92a-efdd-43ae-8e52-0a478f66c27d" providerId="ADAL" clId="{4199123C-FD17-4E26-9E78-2FBB4DF57779}" dt="2026-01-27T11:53:59.409" v="1988" actId="14100"/>
          <ac:spMkLst>
            <pc:docMk/>
            <pc:sldMk cId="2787850680" sldId="2379"/>
            <ac:spMk id="2" creationId="{0E60F234-6B26-98E1-2675-6DD0F38E30F6}"/>
          </ac:spMkLst>
        </pc:spChg>
        <pc:spChg chg="mod">
          <ac:chgData name="Neringa Andrulienė" userId="8ec4e92a-efdd-43ae-8e52-0a478f66c27d" providerId="ADAL" clId="{4199123C-FD17-4E26-9E78-2FBB4DF57779}" dt="2026-01-27T11:39:06.707" v="1714" actId="20577"/>
          <ac:spMkLst>
            <pc:docMk/>
            <pc:sldMk cId="2787850680" sldId="2379"/>
            <ac:spMk id="3" creationId="{0D74F2DD-130C-6005-127D-D2640FBEF198}"/>
          </ac:spMkLst>
        </pc:spChg>
      </pc:sldChg>
      <pc:sldChg chg="addSp modSp add mod modNotesTx">
        <pc:chgData name="Neringa Andrulienė" userId="8ec4e92a-efdd-43ae-8e52-0a478f66c27d" providerId="ADAL" clId="{4199123C-FD17-4E26-9E78-2FBB4DF57779}" dt="2026-01-27T16:01:09.348" v="2299" actId="20577"/>
        <pc:sldMkLst>
          <pc:docMk/>
          <pc:sldMk cId="53991908" sldId="2380"/>
        </pc:sldMkLst>
        <pc:spChg chg="mod">
          <ac:chgData name="Neringa Andrulienė" userId="8ec4e92a-efdd-43ae-8e52-0a478f66c27d" providerId="ADAL" clId="{4199123C-FD17-4E26-9E78-2FBB4DF57779}" dt="2026-01-27T16:01:09.348" v="2299" actId="20577"/>
          <ac:spMkLst>
            <pc:docMk/>
            <pc:sldMk cId="53991908" sldId="2380"/>
            <ac:spMk id="2" creationId="{DA17842E-A567-E1D8-14AF-16E1DC9C4610}"/>
          </ac:spMkLst>
        </pc:spChg>
        <pc:spChg chg="mod">
          <ac:chgData name="Neringa Andrulienė" userId="8ec4e92a-efdd-43ae-8e52-0a478f66c27d" providerId="ADAL" clId="{4199123C-FD17-4E26-9E78-2FBB4DF57779}" dt="2026-01-27T11:47:02.564" v="1888" actId="20577"/>
          <ac:spMkLst>
            <pc:docMk/>
            <pc:sldMk cId="53991908" sldId="2380"/>
            <ac:spMk id="3" creationId="{21E74FCE-E37A-6F2D-87A1-791B54A6971F}"/>
          </ac:spMkLst>
        </pc:spChg>
        <pc:spChg chg="mod">
          <ac:chgData name="Neringa Andrulienė" userId="8ec4e92a-efdd-43ae-8e52-0a478f66c27d" providerId="ADAL" clId="{4199123C-FD17-4E26-9E78-2FBB4DF57779}" dt="2026-01-27T11:56:56.953" v="2070"/>
          <ac:spMkLst>
            <pc:docMk/>
            <pc:sldMk cId="53991908" sldId="2380"/>
            <ac:spMk id="7" creationId="{641C8F6D-1B64-849D-E538-A67CFD3D224F}"/>
          </ac:spMkLst>
        </pc:spChg>
        <pc:spChg chg="mod">
          <ac:chgData name="Neringa Andrulienė" userId="8ec4e92a-efdd-43ae-8e52-0a478f66c27d" providerId="ADAL" clId="{4199123C-FD17-4E26-9E78-2FBB4DF57779}" dt="2026-01-27T11:56:56.953" v="2070"/>
          <ac:spMkLst>
            <pc:docMk/>
            <pc:sldMk cId="53991908" sldId="2380"/>
            <ac:spMk id="8" creationId="{72C2A192-84E3-54BB-4C22-8AC95203FC59}"/>
          </ac:spMkLst>
        </pc:spChg>
        <pc:spChg chg="mod">
          <ac:chgData name="Neringa Andrulienė" userId="8ec4e92a-efdd-43ae-8e52-0a478f66c27d" providerId="ADAL" clId="{4199123C-FD17-4E26-9E78-2FBB4DF57779}" dt="2026-01-27T11:56:56.953" v="2070"/>
          <ac:spMkLst>
            <pc:docMk/>
            <pc:sldMk cId="53991908" sldId="2380"/>
            <ac:spMk id="9" creationId="{940A3518-E558-7118-C4EF-7448C2780CB5}"/>
          </ac:spMkLst>
        </pc:spChg>
        <pc:spChg chg="mod">
          <ac:chgData name="Neringa Andrulienė" userId="8ec4e92a-efdd-43ae-8e52-0a478f66c27d" providerId="ADAL" clId="{4199123C-FD17-4E26-9E78-2FBB4DF57779}" dt="2026-01-27T11:56:56.953" v="2070"/>
          <ac:spMkLst>
            <pc:docMk/>
            <pc:sldMk cId="53991908" sldId="2380"/>
            <ac:spMk id="12" creationId="{2CAA8D94-491D-118F-B30A-D36F8948B077}"/>
          </ac:spMkLst>
        </pc:spChg>
        <pc:spChg chg="mod">
          <ac:chgData name="Neringa Andrulienė" userId="8ec4e92a-efdd-43ae-8e52-0a478f66c27d" providerId="ADAL" clId="{4199123C-FD17-4E26-9E78-2FBB4DF57779}" dt="2026-01-27T11:56:56.953" v="2070"/>
          <ac:spMkLst>
            <pc:docMk/>
            <pc:sldMk cId="53991908" sldId="2380"/>
            <ac:spMk id="13" creationId="{3FF4A745-9615-25C1-0D08-3CDB1443956C}"/>
          </ac:spMkLst>
        </pc:spChg>
        <pc:spChg chg="mod">
          <ac:chgData name="Neringa Andrulienė" userId="8ec4e92a-efdd-43ae-8e52-0a478f66c27d" providerId="ADAL" clId="{4199123C-FD17-4E26-9E78-2FBB4DF57779}" dt="2026-01-27T11:56:56.953" v="2070"/>
          <ac:spMkLst>
            <pc:docMk/>
            <pc:sldMk cId="53991908" sldId="2380"/>
            <ac:spMk id="17" creationId="{C494424E-5F32-0732-D3EB-148DBD55842D}"/>
          </ac:spMkLst>
        </pc:spChg>
        <pc:spChg chg="mod">
          <ac:chgData name="Neringa Andrulienė" userId="8ec4e92a-efdd-43ae-8e52-0a478f66c27d" providerId="ADAL" clId="{4199123C-FD17-4E26-9E78-2FBB4DF57779}" dt="2026-01-27T11:56:56.953" v="2070"/>
          <ac:spMkLst>
            <pc:docMk/>
            <pc:sldMk cId="53991908" sldId="2380"/>
            <ac:spMk id="18" creationId="{BD4960C6-4353-560F-6D90-FCB1860C2378}"/>
          </ac:spMkLst>
        </pc:spChg>
        <pc:spChg chg="mod">
          <ac:chgData name="Neringa Andrulienė" userId="8ec4e92a-efdd-43ae-8e52-0a478f66c27d" providerId="ADAL" clId="{4199123C-FD17-4E26-9E78-2FBB4DF57779}" dt="2026-01-27T11:56:56.953" v="2070"/>
          <ac:spMkLst>
            <pc:docMk/>
            <pc:sldMk cId="53991908" sldId="2380"/>
            <ac:spMk id="19" creationId="{B1C86D77-8A01-EC51-9945-209065862241}"/>
          </ac:spMkLst>
        </pc:spChg>
        <pc:spChg chg="mod">
          <ac:chgData name="Neringa Andrulienė" userId="8ec4e92a-efdd-43ae-8e52-0a478f66c27d" providerId="ADAL" clId="{4199123C-FD17-4E26-9E78-2FBB4DF57779}" dt="2026-01-27T11:56:56.953" v="2070"/>
          <ac:spMkLst>
            <pc:docMk/>
            <pc:sldMk cId="53991908" sldId="2380"/>
            <ac:spMk id="22" creationId="{2953EFA9-7022-4465-DD97-57ACE70738A7}"/>
          </ac:spMkLst>
        </pc:spChg>
        <pc:spChg chg="mod">
          <ac:chgData name="Neringa Andrulienė" userId="8ec4e92a-efdd-43ae-8e52-0a478f66c27d" providerId="ADAL" clId="{4199123C-FD17-4E26-9E78-2FBB4DF57779}" dt="2026-01-27T11:56:56.953" v="2070"/>
          <ac:spMkLst>
            <pc:docMk/>
            <pc:sldMk cId="53991908" sldId="2380"/>
            <ac:spMk id="24" creationId="{8C58796F-189D-C4BF-320B-C8751D12D7F9}"/>
          </ac:spMkLst>
        </pc:spChg>
        <pc:grpChg chg="mod">
          <ac:chgData name="Neringa Andrulienė" userId="8ec4e92a-efdd-43ae-8e52-0a478f66c27d" providerId="ADAL" clId="{4199123C-FD17-4E26-9E78-2FBB4DF57779}" dt="2026-01-27T11:57:02.949" v="2071" actId="1076"/>
          <ac:grpSpMkLst>
            <pc:docMk/>
            <pc:sldMk cId="53991908" sldId="2380"/>
            <ac:grpSpMk id="5" creationId="{222BEDE1-12A7-F4F7-60E0-BE9D7C51C09B}"/>
          </ac:grpSpMkLst>
        </pc:grpChg>
        <pc:grpChg chg="mod">
          <ac:chgData name="Neringa Andrulienė" userId="8ec4e92a-efdd-43ae-8e52-0a478f66c27d" providerId="ADAL" clId="{4199123C-FD17-4E26-9E78-2FBB4DF57779}" dt="2026-01-27T11:57:02.949" v="2071" actId="1076"/>
          <ac:grpSpMkLst>
            <pc:docMk/>
            <pc:sldMk cId="53991908" sldId="2380"/>
            <ac:grpSpMk id="10" creationId="{71530883-A894-00B1-ED78-B483B308BBBA}"/>
          </ac:grpSpMkLst>
        </pc:grpChg>
        <pc:grpChg chg="mod">
          <ac:chgData name="Neringa Andrulienė" userId="8ec4e92a-efdd-43ae-8e52-0a478f66c27d" providerId="ADAL" clId="{4199123C-FD17-4E26-9E78-2FBB4DF57779}" dt="2026-01-27T11:57:02.949" v="2071" actId="1076"/>
          <ac:grpSpMkLst>
            <pc:docMk/>
            <pc:sldMk cId="53991908" sldId="2380"/>
            <ac:grpSpMk id="15" creationId="{36E4C5B8-BD80-A4AE-B37D-278D03C30876}"/>
          </ac:grpSpMkLst>
        </pc:grpChg>
        <pc:grpChg chg="mod">
          <ac:chgData name="Neringa Andrulienė" userId="8ec4e92a-efdd-43ae-8e52-0a478f66c27d" providerId="ADAL" clId="{4199123C-FD17-4E26-9E78-2FBB4DF57779}" dt="2026-01-27T11:57:02.949" v="2071" actId="1076"/>
          <ac:grpSpMkLst>
            <pc:docMk/>
            <pc:sldMk cId="53991908" sldId="2380"/>
            <ac:grpSpMk id="20" creationId="{420A1784-166C-C359-0930-447A3EB62F54}"/>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4CEC73-BE26-44DA-938D-AA71A6BF350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lt-LT"/>
        </a:p>
      </dgm:t>
    </dgm:pt>
    <dgm:pt modelId="{53BAE3DB-2615-41AB-AFC8-F36612736A9D}">
      <dgm:prSet phldrT="[Text]" phldr="0" custT="1"/>
      <dgm:spPr/>
      <dgm:t>
        <a:bodyPr/>
        <a:lstStyle/>
        <a:p>
          <a:r>
            <a:rPr lang="lt-LT" sz="900" b="1" dirty="0">
              <a:latin typeface="Poppins" panose="00000500000000000000" pitchFamily="2" charset="-70"/>
              <a:cs typeface="Poppins" panose="00000500000000000000" pitchFamily="2" charset="-70"/>
            </a:rPr>
            <a:t>Projekto</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pobūdis</a:t>
          </a:r>
        </a:p>
      </dgm:t>
    </dgm:pt>
    <dgm:pt modelId="{32069F81-C6A0-419D-8614-1E80670B4108}" type="parTrans" cxnId="{36A09D2A-6FC8-43A0-B670-A806730AF7E2}">
      <dgm:prSet/>
      <dgm:spPr/>
      <dgm:t>
        <a:bodyPr/>
        <a:lstStyle/>
        <a:p>
          <a:endParaRPr lang="lt-LT" sz="800"/>
        </a:p>
      </dgm:t>
    </dgm:pt>
    <dgm:pt modelId="{B8383862-6180-4DB8-A44E-F8115AD71563}" type="sibTrans" cxnId="{36A09D2A-6FC8-43A0-B670-A806730AF7E2}">
      <dgm:prSet/>
      <dgm:spPr/>
      <dgm:t>
        <a:bodyPr/>
        <a:lstStyle/>
        <a:p>
          <a:endParaRPr lang="lt-LT" sz="800"/>
        </a:p>
      </dgm:t>
    </dgm:pt>
    <dgm:pt modelId="{EC977AC2-EFE8-49C2-9E22-0C83BC277502}">
      <dgm:prSet phldrT="[Text]" phldr="0" custT="1"/>
      <dgm:spPr/>
      <dgm:t>
        <a:bodyPr/>
        <a:lstStyle/>
        <a:p>
          <a:r>
            <a:rPr lang="lt-LT" sz="900" b="1" dirty="0">
              <a:latin typeface="Poppins" panose="00000500000000000000" pitchFamily="2" charset="-70"/>
              <a:cs typeface="Poppins" panose="00000500000000000000" pitchFamily="2" charset="-70"/>
            </a:rPr>
            <a:t>Infrastruktūros</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projektas</a:t>
          </a:r>
          <a:r>
            <a:rPr lang="lt-LT" sz="900" dirty="0">
              <a:latin typeface="Poppins" panose="00000500000000000000" pitchFamily="2" charset="-70"/>
              <a:cs typeface="Poppins" panose="00000500000000000000" pitchFamily="2" charset="-70"/>
            </a:rPr>
            <a:t> (įrangos įsigijimas, rangos darbai)</a:t>
          </a:r>
        </a:p>
      </dgm:t>
    </dgm:pt>
    <dgm:pt modelId="{C2554358-869D-424B-890F-93350196B098}" type="parTrans" cxnId="{7E0ED072-B9C5-463D-AA55-277B433EA9EC}">
      <dgm:prSet/>
      <dgm:spPr/>
      <dgm:t>
        <a:bodyPr/>
        <a:lstStyle/>
        <a:p>
          <a:endParaRPr lang="lt-LT" sz="800"/>
        </a:p>
      </dgm:t>
    </dgm:pt>
    <dgm:pt modelId="{494C963F-9B91-43C2-8120-F2C6EE1021A7}" type="sibTrans" cxnId="{7E0ED072-B9C5-463D-AA55-277B433EA9EC}">
      <dgm:prSet/>
      <dgm:spPr/>
      <dgm:t>
        <a:bodyPr/>
        <a:lstStyle/>
        <a:p>
          <a:endParaRPr lang="lt-LT" sz="800"/>
        </a:p>
      </dgm:t>
    </dgm:pt>
    <dgm:pt modelId="{40FA654D-DFC8-40AB-9786-3AA5570766A2}">
      <dgm:prSet phldrT="[Text]" phldr="0" custT="1"/>
      <dgm:spPr/>
      <dgm:t>
        <a:bodyPr/>
        <a:lstStyle/>
        <a:p>
          <a:r>
            <a:rPr lang="lt-LT" sz="900" b="1" dirty="0">
              <a:latin typeface="Poppins" panose="00000500000000000000" pitchFamily="2" charset="-70"/>
              <a:cs typeface="Poppins" panose="00000500000000000000" pitchFamily="2" charset="-70"/>
            </a:rPr>
            <a:t>Investicijų</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priskyrimo</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atitinkamam</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regionui</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principai</a:t>
          </a:r>
        </a:p>
      </dgm:t>
    </dgm:pt>
    <dgm:pt modelId="{B9A23745-5DF5-4E1F-9DB9-169A435190CF}" type="parTrans" cxnId="{BC93D568-1A29-4A2A-A973-E93542643418}">
      <dgm:prSet/>
      <dgm:spPr/>
      <dgm:t>
        <a:bodyPr/>
        <a:lstStyle/>
        <a:p>
          <a:endParaRPr lang="lt-LT" sz="800"/>
        </a:p>
      </dgm:t>
    </dgm:pt>
    <dgm:pt modelId="{18BE77DD-DE77-4A52-94DF-32781943DCDD}" type="sibTrans" cxnId="{BC93D568-1A29-4A2A-A973-E93542643418}">
      <dgm:prSet/>
      <dgm:spPr/>
      <dgm:t>
        <a:bodyPr/>
        <a:lstStyle/>
        <a:p>
          <a:endParaRPr lang="lt-LT" sz="800"/>
        </a:p>
      </dgm:t>
    </dgm:pt>
    <dgm:pt modelId="{58C82EC3-E5CA-4496-BAFA-1FF64FEF0637}">
      <dgm:prSet phldrT="[Text]" phldr="0" custT="1"/>
      <dgm:spPr/>
      <dgm:t>
        <a:bodyPr/>
        <a:lstStyle/>
        <a:p>
          <a:r>
            <a:rPr lang="lt-LT" sz="900" dirty="0">
              <a:latin typeface="Poppins" panose="00000500000000000000" pitchFamily="2" charset="-70"/>
              <a:cs typeface="Poppins" panose="00000500000000000000" pitchFamily="2" charset="-70"/>
            </a:rPr>
            <a:t>Įmonė registruota Vilniuje, bet jos veikla vykdoma Kėdainiuose, kur ir bus statoma įgyvendinant projektą įsigyta įranga. Projekto išlaidos priskiriamos Vidurio ir vakarų Lietuvos regionui.</a:t>
          </a:r>
        </a:p>
      </dgm:t>
    </dgm:pt>
    <dgm:pt modelId="{E5F912A3-BB78-4D3D-9450-225A1644BBB4}" type="parTrans" cxnId="{C88F4FB1-8FC9-48CC-B5E2-40AC9890BECE}">
      <dgm:prSet/>
      <dgm:spPr/>
      <dgm:t>
        <a:bodyPr/>
        <a:lstStyle/>
        <a:p>
          <a:endParaRPr lang="lt-LT" sz="800"/>
        </a:p>
      </dgm:t>
    </dgm:pt>
    <dgm:pt modelId="{95220263-DD51-4F2B-913B-AA492A304E9C}" type="sibTrans" cxnId="{C88F4FB1-8FC9-48CC-B5E2-40AC9890BECE}">
      <dgm:prSet/>
      <dgm:spPr/>
      <dgm:t>
        <a:bodyPr/>
        <a:lstStyle/>
        <a:p>
          <a:endParaRPr lang="lt-LT" sz="800"/>
        </a:p>
      </dgm:t>
    </dgm:pt>
    <dgm:pt modelId="{1C3A28EB-51C0-4834-B20C-6B78DBAA86E0}">
      <dgm:prSet phldrT="[Text]" phldr="0" custT="1"/>
      <dgm:spPr/>
      <dgm:t>
        <a:bodyPr/>
        <a:lstStyle/>
        <a:p>
          <a:r>
            <a:rPr lang="lt-LT" sz="900" b="1" dirty="0">
              <a:latin typeface="Poppins" panose="00000500000000000000" pitchFamily="2" charset="-70"/>
              <a:cs typeface="Poppins" panose="00000500000000000000" pitchFamily="2" charset="-70"/>
            </a:rPr>
            <a:t>Pavyzdžiai</a:t>
          </a:r>
        </a:p>
      </dgm:t>
    </dgm:pt>
    <dgm:pt modelId="{E3F90BA4-1659-4CA4-B330-24739E454AEA}" type="parTrans" cxnId="{7D369332-64D6-4ADA-A937-33799911362B}">
      <dgm:prSet/>
      <dgm:spPr/>
      <dgm:t>
        <a:bodyPr/>
        <a:lstStyle/>
        <a:p>
          <a:endParaRPr lang="lt-LT" sz="800"/>
        </a:p>
      </dgm:t>
    </dgm:pt>
    <dgm:pt modelId="{31105A41-7925-4FB5-9512-B9D78A70C462}" type="sibTrans" cxnId="{7D369332-64D6-4ADA-A937-33799911362B}">
      <dgm:prSet/>
      <dgm:spPr/>
      <dgm:t>
        <a:bodyPr/>
        <a:lstStyle/>
        <a:p>
          <a:endParaRPr lang="lt-LT" sz="800"/>
        </a:p>
      </dgm:t>
    </dgm:pt>
    <dgm:pt modelId="{B8B0CD4F-BDC5-4352-AFED-9B67C52588B9}">
      <dgm:prSet phldrT="[Text]" phldr="0" custT="1"/>
      <dgm:spPr/>
      <dgm:t>
        <a:bodyPr/>
        <a:lstStyle/>
        <a:p>
          <a:r>
            <a:rPr lang="lt-LT" sz="900" dirty="0">
              <a:latin typeface="Poppins" panose="00000500000000000000" pitchFamily="2" charset="-70"/>
              <a:cs typeface="Poppins" panose="00000500000000000000" pitchFamily="2" charset="-70"/>
            </a:rPr>
            <a:t>Projekto išlaidos priskiriamos atitinkamam regionui pagal tai, kur yra infrastruktūra, t. y. įmonės, jos padalinio ar įstaigos veiklos vykdymo vieta ir projekto vykdymo vieta sutampa.</a:t>
          </a:r>
        </a:p>
      </dgm:t>
    </dgm:pt>
    <dgm:pt modelId="{44815B87-336E-4182-98B4-BBF37AD63ED7}" type="parTrans" cxnId="{43C830B5-1BFB-4E7D-B463-F17C5E2008C0}">
      <dgm:prSet/>
      <dgm:spPr/>
      <dgm:t>
        <a:bodyPr/>
        <a:lstStyle/>
        <a:p>
          <a:endParaRPr lang="lt-LT" sz="800"/>
        </a:p>
      </dgm:t>
    </dgm:pt>
    <dgm:pt modelId="{E24EA97E-456E-49F5-8C83-B97AC071D24B}" type="sibTrans" cxnId="{43C830B5-1BFB-4E7D-B463-F17C5E2008C0}">
      <dgm:prSet/>
      <dgm:spPr/>
      <dgm:t>
        <a:bodyPr/>
        <a:lstStyle/>
        <a:p>
          <a:endParaRPr lang="lt-LT" sz="800"/>
        </a:p>
      </dgm:t>
    </dgm:pt>
    <dgm:pt modelId="{4CFF5502-BFD1-44F3-AF32-A04B36401F3E}">
      <dgm:prSet phldrT="[Text]" phldr="0" custT="1"/>
      <dgm:spPr/>
      <dgm:t>
        <a:bodyPr/>
        <a:lstStyle/>
        <a:p>
          <a:r>
            <a:rPr lang="lt-LT" sz="900" b="1" dirty="0">
              <a:latin typeface="Poppins" panose="00000500000000000000" pitchFamily="2" charset="-70"/>
              <a:cs typeface="Poppins" panose="00000500000000000000" pitchFamily="2" charset="-70"/>
            </a:rPr>
            <a:t>Paslaugų</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projektai</a:t>
          </a:r>
          <a:r>
            <a:rPr lang="lt-LT" sz="900" dirty="0">
              <a:latin typeface="Poppins" panose="00000500000000000000" pitchFamily="2" charset="-70"/>
              <a:cs typeface="Poppins" panose="00000500000000000000" pitchFamily="2" charset="-70"/>
            </a:rPr>
            <a:t> (pavyzdžiui, kai perkamos paslaugos, apmokamas darbo užmokestis), </a:t>
          </a:r>
          <a:r>
            <a:rPr lang="lt-LT" sz="900" b="1" dirty="0">
              <a:latin typeface="Poppins" panose="00000500000000000000" pitchFamily="2" charset="-70"/>
              <a:cs typeface="Poppins" panose="00000500000000000000" pitchFamily="2" charset="-70"/>
            </a:rPr>
            <a:t>kai</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paslaugos</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teikiamos</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konkrečiame</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regione</a:t>
          </a:r>
        </a:p>
      </dgm:t>
    </dgm:pt>
    <dgm:pt modelId="{76DE7A3B-14C6-4FA5-B36E-F3C6395A6CE7}" type="parTrans" cxnId="{DF525FD7-7B0F-4779-BE7D-9152474C13AE}">
      <dgm:prSet/>
      <dgm:spPr/>
      <dgm:t>
        <a:bodyPr/>
        <a:lstStyle/>
        <a:p>
          <a:endParaRPr lang="lt-LT"/>
        </a:p>
      </dgm:t>
    </dgm:pt>
    <dgm:pt modelId="{53EDD606-BA3D-4DFC-9717-308D7C41B186}" type="sibTrans" cxnId="{DF525FD7-7B0F-4779-BE7D-9152474C13AE}">
      <dgm:prSet/>
      <dgm:spPr/>
      <dgm:t>
        <a:bodyPr/>
        <a:lstStyle/>
        <a:p>
          <a:endParaRPr lang="lt-LT"/>
        </a:p>
      </dgm:t>
    </dgm:pt>
    <dgm:pt modelId="{AE83BF55-EECA-45B6-9D11-F1322FDF8FB2}">
      <dgm:prSet phldrT="[Text]" phldr="0" custT="1"/>
      <dgm:spPr/>
      <dgm:t>
        <a:bodyPr/>
        <a:lstStyle/>
        <a:p>
          <a:r>
            <a:rPr lang="lt-LT" sz="900" dirty="0">
              <a:latin typeface="Poppins" panose="00000500000000000000" pitchFamily="2" charset="-70"/>
              <a:cs typeface="Poppins" panose="00000500000000000000" pitchFamily="2" charset="-70"/>
            </a:rPr>
            <a:t>Projekto išlaidos priskiriamos atitinkamam regionui pagal tai, kuriame regione vykdoma įmonės veikla. Tokiu atveju įmonės registracijos vieta nėra svarbi.</a:t>
          </a:r>
        </a:p>
      </dgm:t>
    </dgm:pt>
    <dgm:pt modelId="{C27C2F32-3630-4457-B537-06DEF9279347}" type="parTrans" cxnId="{8C89E9CF-9071-4FED-BFDB-F18CBD2F845A}">
      <dgm:prSet/>
      <dgm:spPr/>
      <dgm:t>
        <a:bodyPr/>
        <a:lstStyle/>
        <a:p>
          <a:endParaRPr lang="lt-LT"/>
        </a:p>
      </dgm:t>
    </dgm:pt>
    <dgm:pt modelId="{CCE09E91-DBD3-4EA7-AA12-FBEE3F47D32F}" type="sibTrans" cxnId="{8C89E9CF-9071-4FED-BFDB-F18CBD2F845A}">
      <dgm:prSet/>
      <dgm:spPr/>
      <dgm:t>
        <a:bodyPr/>
        <a:lstStyle/>
        <a:p>
          <a:endParaRPr lang="lt-LT"/>
        </a:p>
      </dgm:t>
    </dgm:pt>
    <dgm:pt modelId="{0C966B52-22E2-467F-8EB9-7EE37EA4C2A9}">
      <dgm:prSet phldrT="[Text]" phldr="0" custT="1"/>
      <dgm:spPr/>
      <dgm:t>
        <a:bodyPr/>
        <a:lstStyle/>
        <a:p>
          <a:r>
            <a:rPr lang="lt-LT" sz="900" dirty="0">
              <a:latin typeface="Poppins" panose="00000500000000000000" pitchFamily="2" charset="-70"/>
              <a:cs typeface="Poppins" panose="00000500000000000000" pitchFamily="2" charset="-70"/>
            </a:rPr>
            <a:t> Jeigu paslaugos teikiamos Vidurio ir vakarų Lietuvos regione, o įmonės registracijos vieta yra Sostinės regione, laikoma, kad projekto nauda tenka Vidurio ir vakarų Lietuvos regionui.</a:t>
          </a:r>
        </a:p>
      </dgm:t>
    </dgm:pt>
    <dgm:pt modelId="{5AA2213D-16D2-445F-A9E7-39785DC69340}" type="parTrans" cxnId="{EEEA4CA0-4FC1-4751-BE2D-02608E76662D}">
      <dgm:prSet/>
      <dgm:spPr/>
      <dgm:t>
        <a:bodyPr/>
        <a:lstStyle/>
        <a:p>
          <a:endParaRPr lang="lt-LT"/>
        </a:p>
      </dgm:t>
    </dgm:pt>
    <dgm:pt modelId="{E471CEAE-ED8D-4990-8C0A-BD588743EC2F}" type="sibTrans" cxnId="{EEEA4CA0-4FC1-4751-BE2D-02608E76662D}">
      <dgm:prSet/>
      <dgm:spPr/>
      <dgm:t>
        <a:bodyPr/>
        <a:lstStyle/>
        <a:p>
          <a:endParaRPr lang="lt-LT"/>
        </a:p>
      </dgm:t>
    </dgm:pt>
    <dgm:pt modelId="{4C43E131-620F-4C2E-A54B-1A7305E1A102}">
      <dgm:prSet phldrT="[Text]" phldr="0" custT="1"/>
      <dgm:spPr/>
      <dgm:t>
        <a:bodyPr/>
        <a:lstStyle/>
        <a:p>
          <a:r>
            <a:rPr lang="lt-LT" sz="900" b="1" dirty="0">
              <a:latin typeface="Poppins" panose="00000500000000000000" pitchFamily="2" charset="-70"/>
              <a:cs typeface="Poppins" panose="00000500000000000000" pitchFamily="2" charset="-70"/>
            </a:rPr>
            <a:t>Paslaugų</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projektai</a:t>
          </a:r>
          <a:r>
            <a:rPr lang="lt-LT" sz="900" dirty="0">
              <a:latin typeface="Poppins" panose="00000500000000000000" pitchFamily="2" charset="-70"/>
              <a:cs typeface="Poppins" panose="00000500000000000000" pitchFamily="2" charset="-70"/>
            </a:rPr>
            <a:t> (pavyzdžiui, kai perkamos paslaugos, apmokamas darbo užmokestis), </a:t>
          </a:r>
          <a:r>
            <a:rPr lang="lt-LT" sz="900" b="1" dirty="0">
              <a:latin typeface="Poppins" panose="00000500000000000000" pitchFamily="2" charset="-70"/>
              <a:cs typeface="Poppins" panose="00000500000000000000" pitchFamily="2" charset="-70"/>
            </a:rPr>
            <a:t>kai</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paslaugos</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teikiamos</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abiejuose</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regionuose</a:t>
          </a:r>
        </a:p>
      </dgm:t>
    </dgm:pt>
    <dgm:pt modelId="{A8CC5FDF-D943-4A0A-A297-B1E2A50DEEEA}" type="parTrans" cxnId="{100D204C-5654-4FB3-9435-6DDE6239E355}">
      <dgm:prSet/>
      <dgm:spPr/>
      <dgm:t>
        <a:bodyPr/>
        <a:lstStyle/>
        <a:p>
          <a:endParaRPr lang="lt-LT"/>
        </a:p>
      </dgm:t>
    </dgm:pt>
    <dgm:pt modelId="{711348F1-3CF9-4EEC-8CD0-1E13BF0728BA}" type="sibTrans" cxnId="{100D204C-5654-4FB3-9435-6DDE6239E355}">
      <dgm:prSet/>
      <dgm:spPr/>
      <dgm:t>
        <a:bodyPr/>
        <a:lstStyle/>
        <a:p>
          <a:endParaRPr lang="lt-LT"/>
        </a:p>
      </dgm:t>
    </dgm:pt>
    <dgm:pt modelId="{2FE62ED5-D521-42FD-9695-E2DB0691B4CF}">
      <dgm:prSet phldrT="[Text]" phldr="0" custT="1"/>
      <dgm:spPr/>
      <dgm:t>
        <a:bodyPr/>
        <a:lstStyle/>
        <a:p>
          <a:r>
            <a:rPr lang="lt-LT" sz="900" dirty="0">
              <a:latin typeface="Poppins" panose="00000500000000000000" pitchFamily="2" charset="-70"/>
              <a:cs typeface="Poppins" panose="00000500000000000000" pitchFamily="2" charset="-70"/>
            </a:rPr>
            <a:t>Jei nėra konkrečios įmonės veiklos vykdymo vietos, vertinama įmonės registracijos vieta ir ji laikoma įmonės veiklos vykdymo vieta.</a:t>
          </a:r>
        </a:p>
      </dgm:t>
    </dgm:pt>
    <dgm:pt modelId="{82DD61D5-5B4B-4501-91C0-758A4C17100F}" type="parTrans" cxnId="{5C4956F3-458B-41D7-A3F8-E14AEF90B3F1}">
      <dgm:prSet/>
      <dgm:spPr/>
      <dgm:t>
        <a:bodyPr/>
        <a:lstStyle/>
        <a:p>
          <a:endParaRPr lang="lt-LT"/>
        </a:p>
      </dgm:t>
    </dgm:pt>
    <dgm:pt modelId="{1E47AF13-4B11-4D95-ADF5-609769C7A8F3}" type="sibTrans" cxnId="{5C4956F3-458B-41D7-A3F8-E14AEF90B3F1}">
      <dgm:prSet/>
      <dgm:spPr/>
      <dgm:t>
        <a:bodyPr/>
        <a:lstStyle/>
        <a:p>
          <a:endParaRPr lang="lt-LT"/>
        </a:p>
      </dgm:t>
    </dgm:pt>
    <dgm:pt modelId="{AE099B2B-2DF6-44AB-9501-023D6217AFD0}">
      <dgm:prSet phldrT="[Text]" phldr="0" custT="1"/>
      <dgm:spPr/>
      <dgm:t>
        <a:bodyPr/>
        <a:lstStyle/>
        <a:p>
          <a:r>
            <a:rPr lang="lt-LT" sz="900" dirty="0">
              <a:latin typeface="Poppins" panose="00000500000000000000" pitchFamily="2" charset="-70"/>
              <a:cs typeface="Poppins" panose="00000500000000000000" pitchFamily="2" charset="-70"/>
            </a:rPr>
            <a:t> Jei nėra konkrečios paslaugos teikimo vietos, išlaidos priskiriamos atitinkamam regionui pagal įmonės registracijos vietą.</a:t>
          </a:r>
        </a:p>
      </dgm:t>
    </dgm:pt>
    <dgm:pt modelId="{0308BDD0-CA51-4A0B-830B-E5D94EC9225B}" type="parTrans" cxnId="{32298B81-4365-4E2C-9CBE-2D21F5FD2909}">
      <dgm:prSet/>
      <dgm:spPr/>
      <dgm:t>
        <a:bodyPr/>
        <a:lstStyle/>
        <a:p>
          <a:endParaRPr lang="lt-LT"/>
        </a:p>
      </dgm:t>
    </dgm:pt>
    <dgm:pt modelId="{6E467505-4B49-4414-AFC1-4EB0C5328395}" type="sibTrans" cxnId="{32298B81-4365-4E2C-9CBE-2D21F5FD2909}">
      <dgm:prSet/>
      <dgm:spPr/>
      <dgm:t>
        <a:bodyPr/>
        <a:lstStyle/>
        <a:p>
          <a:endParaRPr lang="lt-LT"/>
        </a:p>
      </dgm:t>
    </dgm:pt>
    <dgm:pt modelId="{19BC111F-A704-4424-B649-59EA7B6491B8}" type="pres">
      <dgm:prSet presAssocID="{314CEC73-BE26-44DA-938D-AA71A6BF3505}" presName="Name0" presStyleCnt="0">
        <dgm:presLayoutVars>
          <dgm:dir/>
          <dgm:animLvl val="lvl"/>
          <dgm:resizeHandles val="exact"/>
        </dgm:presLayoutVars>
      </dgm:prSet>
      <dgm:spPr/>
    </dgm:pt>
    <dgm:pt modelId="{BED02F9E-07A4-4FD3-935E-5A34C5838CAB}" type="pres">
      <dgm:prSet presAssocID="{53BAE3DB-2615-41AB-AFC8-F36612736A9D}" presName="vertFlow" presStyleCnt="0"/>
      <dgm:spPr/>
    </dgm:pt>
    <dgm:pt modelId="{105E0A22-D43F-4779-9A2E-69A567881847}" type="pres">
      <dgm:prSet presAssocID="{53BAE3DB-2615-41AB-AFC8-F36612736A9D}" presName="header" presStyleLbl="node1" presStyleIdx="0" presStyleCnt="3" custScaleX="204605" custScaleY="162131" custLinFactNeighborX="1751" custLinFactNeighborY="-13340"/>
      <dgm:spPr/>
    </dgm:pt>
    <dgm:pt modelId="{C2EB1E22-17EE-47AD-83C7-8B9CC73328D4}" type="pres">
      <dgm:prSet presAssocID="{C2554358-869D-424B-890F-93350196B098}" presName="parTrans" presStyleLbl="sibTrans2D1" presStyleIdx="0" presStyleCnt="9"/>
      <dgm:spPr/>
    </dgm:pt>
    <dgm:pt modelId="{F8B9C2B7-74AB-419E-9DC0-E3C6B9F6C278}" type="pres">
      <dgm:prSet presAssocID="{EC977AC2-EFE8-49C2-9E22-0C83BC277502}" presName="child" presStyleLbl="alignAccFollowNode1" presStyleIdx="0" presStyleCnt="9" custScaleX="204605" custScaleY="153636">
        <dgm:presLayoutVars>
          <dgm:chMax val="0"/>
          <dgm:bulletEnabled val="1"/>
        </dgm:presLayoutVars>
      </dgm:prSet>
      <dgm:spPr/>
    </dgm:pt>
    <dgm:pt modelId="{C1257C3F-E87C-4183-9CC6-08AD9C35D59A}" type="pres">
      <dgm:prSet presAssocID="{494C963F-9B91-43C2-8120-F2C6EE1021A7}" presName="sibTrans" presStyleLbl="sibTrans2D1" presStyleIdx="1" presStyleCnt="9"/>
      <dgm:spPr/>
    </dgm:pt>
    <dgm:pt modelId="{DB74AE4A-FA55-4ADC-8003-3F06D1CDBD2F}" type="pres">
      <dgm:prSet presAssocID="{4CFF5502-BFD1-44F3-AF32-A04B36401F3E}" presName="child" presStyleLbl="alignAccFollowNode1" presStyleIdx="1" presStyleCnt="9" custScaleX="202151" custScaleY="177520">
        <dgm:presLayoutVars>
          <dgm:chMax val="0"/>
          <dgm:bulletEnabled val="1"/>
        </dgm:presLayoutVars>
      </dgm:prSet>
      <dgm:spPr/>
    </dgm:pt>
    <dgm:pt modelId="{DA646373-C8C1-4650-A632-329EDCAE0606}" type="pres">
      <dgm:prSet presAssocID="{53EDD606-BA3D-4DFC-9717-308D7C41B186}" presName="sibTrans" presStyleLbl="sibTrans2D1" presStyleIdx="2" presStyleCnt="9"/>
      <dgm:spPr/>
    </dgm:pt>
    <dgm:pt modelId="{310ED338-CF0D-484A-B0E2-5D5A93DB2DA8}" type="pres">
      <dgm:prSet presAssocID="{4C43E131-620F-4C2E-A54B-1A7305E1A102}" presName="child" presStyleLbl="alignAccFollowNode1" presStyleIdx="2" presStyleCnt="9" custScaleX="202151" custScaleY="166239">
        <dgm:presLayoutVars>
          <dgm:chMax val="0"/>
          <dgm:bulletEnabled val="1"/>
        </dgm:presLayoutVars>
      </dgm:prSet>
      <dgm:spPr/>
    </dgm:pt>
    <dgm:pt modelId="{48D32F46-CE7A-4F0F-8D67-F67C73A4E1E6}" type="pres">
      <dgm:prSet presAssocID="{53BAE3DB-2615-41AB-AFC8-F36612736A9D}" presName="hSp" presStyleCnt="0"/>
      <dgm:spPr/>
    </dgm:pt>
    <dgm:pt modelId="{528B4EF4-A692-4C69-9B20-39F9E3EB76B5}" type="pres">
      <dgm:prSet presAssocID="{40FA654D-DFC8-40AB-9786-3AA5570766A2}" presName="vertFlow" presStyleCnt="0"/>
      <dgm:spPr/>
    </dgm:pt>
    <dgm:pt modelId="{AE0A1E39-07B6-461F-B7A6-C071F2B09245}" type="pres">
      <dgm:prSet presAssocID="{40FA654D-DFC8-40AB-9786-3AA5570766A2}" presName="header" presStyleLbl="node1" presStyleIdx="1" presStyleCnt="3" custScaleX="204605" custScaleY="165537"/>
      <dgm:spPr/>
    </dgm:pt>
    <dgm:pt modelId="{5BF737EE-C82D-4F64-9794-A3F0A4CF8E98}" type="pres">
      <dgm:prSet presAssocID="{44815B87-336E-4182-98B4-BBF37AD63ED7}" presName="parTrans" presStyleLbl="sibTrans2D1" presStyleIdx="3" presStyleCnt="9"/>
      <dgm:spPr/>
    </dgm:pt>
    <dgm:pt modelId="{BB84DADA-5882-464D-BC06-BA3D989D7A4F}" type="pres">
      <dgm:prSet presAssocID="{B8B0CD4F-BDC5-4352-AFED-9B67C52588B9}" presName="child" presStyleLbl="alignAccFollowNode1" presStyleIdx="3" presStyleCnt="9" custScaleX="204605" custScaleY="146690">
        <dgm:presLayoutVars>
          <dgm:chMax val="0"/>
          <dgm:bulletEnabled val="1"/>
        </dgm:presLayoutVars>
      </dgm:prSet>
      <dgm:spPr/>
    </dgm:pt>
    <dgm:pt modelId="{0B2F9DF3-0451-4DD3-AA60-D083887A4935}" type="pres">
      <dgm:prSet presAssocID="{E24EA97E-456E-49F5-8C83-B97AC071D24B}" presName="sibTrans" presStyleLbl="sibTrans2D1" presStyleIdx="4" presStyleCnt="9"/>
      <dgm:spPr/>
    </dgm:pt>
    <dgm:pt modelId="{8D7192F0-4298-47F0-94D5-FA5E2DEF38DB}" type="pres">
      <dgm:prSet presAssocID="{AE83BF55-EECA-45B6-9D11-F1322FDF8FB2}" presName="child" presStyleLbl="alignAccFollowNode1" presStyleIdx="4" presStyleCnt="9" custScaleX="202151" custScaleY="182975">
        <dgm:presLayoutVars>
          <dgm:chMax val="0"/>
          <dgm:bulletEnabled val="1"/>
        </dgm:presLayoutVars>
      </dgm:prSet>
      <dgm:spPr/>
    </dgm:pt>
    <dgm:pt modelId="{B075982C-159F-4AA5-82E4-FCDC4334146F}" type="pres">
      <dgm:prSet presAssocID="{CCE09E91-DBD3-4EA7-AA12-FBEE3F47D32F}" presName="sibTrans" presStyleLbl="sibTrans2D1" presStyleIdx="5" presStyleCnt="9"/>
      <dgm:spPr/>
    </dgm:pt>
    <dgm:pt modelId="{19C4EB21-FBAB-4EB2-B880-E4E4F9868BD0}" type="pres">
      <dgm:prSet presAssocID="{2FE62ED5-D521-42FD-9695-E2DB0691B4CF}" presName="child" presStyleLbl="alignAccFollowNode1" presStyleIdx="5" presStyleCnt="9" custScaleX="204450" custScaleY="165072">
        <dgm:presLayoutVars>
          <dgm:chMax val="0"/>
          <dgm:bulletEnabled val="1"/>
        </dgm:presLayoutVars>
      </dgm:prSet>
      <dgm:spPr/>
    </dgm:pt>
    <dgm:pt modelId="{7FC90EE1-ECBD-4CB4-AFD8-6C66D25575BA}" type="pres">
      <dgm:prSet presAssocID="{40FA654D-DFC8-40AB-9786-3AA5570766A2}" presName="hSp" presStyleCnt="0"/>
      <dgm:spPr/>
    </dgm:pt>
    <dgm:pt modelId="{576E5B7E-CB8B-4D25-907D-55A55616C284}" type="pres">
      <dgm:prSet presAssocID="{1C3A28EB-51C0-4834-B20C-6B78DBAA86E0}" presName="vertFlow" presStyleCnt="0"/>
      <dgm:spPr/>
    </dgm:pt>
    <dgm:pt modelId="{A57A8145-8109-45CF-AB7B-03B2054BF89C}" type="pres">
      <dgm:prSet presAssocID="{1C3A28EB-51C0-4834-B20C-6B78DBAA86E0}" presName="header" presStyleLbl="node1" presStyleIdx="2" presStyleCnt="3" custScaleX="204605" custScaleY="170206"/>
      <dgm:spPr/>
    </dgm:pt>
    <dgm:pt modelId="{6C323112-1C6C-42BB-AFFC-C81930DDF18E}" type="pres">
      <dgm:prSet presAssocID="{E5F912A3-BB78-4D3D-9450-225A1644BBB4}" presName="parTrans" presStyleLbl="sibTrans2D1" presStyleIdx="6" presStyleCnt="9"/>
      <dgm:spPr/>
    </dgm:pt>
    <dgm:pt modelId="{A9C3D24A-EDE8-4D3E-B19E-A7E425BB21BF}" type="pres">
      <dgm:prSet presAssocID="{58C82EC3-E5CA-4496-BAFA-1FF64FEF0637}" presName="child" presStyleLbl="alignAccFollowNode1" presStyleIdx="6" presStyleCnt="9" custScaleX="204605" custScaleY="143402">
        <dgm:presLayoutVars>
          <dgm:chMax val="0"/>
          <dgm:bulletEnabled val="1"/>
        </dgm:presLayoutVars>
      </dgm:prSet>
      <dgm:spPr/>
    </dgm:pt>
    <dgm:pt modelId="{D0C41994-3AC0-4D1A-957A-1143DAF69AD0}" type="pres">
      <dgm:prSet presAssocID="{95220263-DD51-4F2B-913B-AA492A304E9C}" presName="sibTrans" presStyleLbl="sibTrans2D1" presStyleIdx="7" presStyleCnt="9"/>
      <dgm:spPr/>
    </dgm:pt>
    <dgm:pt modelId="{BED22363-0E8E-49AC-A729-0BE7C61D8372}" type="pres">
      <dgm:prSet presAssocID="{0C966B52-22E2-467F-8EB9-7EE37EA4C2A9}" presName="child" presStyleLbl="alignAccFollowNode1" presStyleIdx="7" presStyleCnt="9" custScaleX="202151" custScaleY="173170">
        <dgm:presLayoutVars>
          <dgm:chMax val="0"/>
          <dgm:bulletEnabled val="1"/>
        </dgm:presLayoutVars>
      </dgm:prSet>
      <dgm:spPr/>
    </dgm:pt>
    <dgm:pt modelId="{38D5C7AB-037A-46E1-AFA6-0B4303FF140C}" type="pres">
      <dgm:prSet presAssocID="{E471CEAE-ED8D-4990-8C0A-BD588743EC2F}" presName="sibTrans" presStyleLbl="sibTrans2D1" presStyleIdx="8" presStyleCnt="9"/>
      <dgm:spPr/>
    </dgm:pt>
    <dgm:pt modelId="{55CE52DF-BE6A-412E-A2B2-111B1A5CFD21}" type="pres">
      <dgm:prSet presAssocID="{AE099B2B-2DF6-44AB-9501-023D6217AFD0}" presName="child" presStyleLbl="alignAccFollowNode1" presStyleIdx="8" presStyleCnt="9" custScaleX="202921" custScaleY="173331">
        <dgm:presLayoutVars>
          <dgm:chMax val="0"/>
          <dgm:bulletEnabled val="1"/>
        </dgm:presLayoutVars>
      </dgm:prSet>
      <dgm:spPr/>
    </dgm:pt>
  </dgm:ptLst>
  <dgm:cxnLst>
    <dgm:cxn modelId="{F8A1D707-1B6C-46B8-BD12-B66010EC6D51}" type="presOf" srcId="{CCE09E91-DBD3-4EA7-AA12-FBEE3F47D32F}" destId="{B075982C-159F-4AA5-82E4-FCDC4334146F}" srcOrd="0" destOrd="0" presId="urn:microsoft.com/office/officeart/2005/8/layout/lProcess1"/>
    <dgm:cxn modelId="{8264E912-8BFE-4F87-A7C6-B9B8AA2BA5C2}" type="presOf" srcId="{AE83BF55-EECA-45B6-9D11-F1322FDF8FB2}" destId="{8D7192F0-4298-47F0-94D5-FA5E2DEF38DB}" srcOrd="0" destOrd="0" presId="urn:microsoft.com/office/officeart/2005/8/layout/lProcess1"/>
    <dgm:cxn modelId="{DD9F8A1B-68C5-410D-B3D5-5B13BA8885B9}" type="presOf" srcId="{1C3A28EB-51C0-4834-B20C-6B78DBAA86E0}" destId="{A57A8145-8109-45CF-AB7B-03B2054BF89C}" srcOrd="0" destOrd="0" presId="urn:microsoft.com/office/officeart/2005/8/layout/lProcess1"/>
    <dgm:cxn modelId="{36A09D2A-6FC8-43A0-B670-A806730AF7E2}" srcId="{314CEC73-BE26-44DA-938D-AA71A6BF3505}" destId="{53BAE3DB-2615-41AB-AFC8-F36612736A9D}" srcOrd="0" destOrd="0" parTransId="{32069F81-C6A0-419D-8614-1E80670B4108}" sibTransId="{B8383862-6180-4DB8-A44E-F8115AD71563}"/>
    <dgm:cxn modelId="{0DD59E2A-D855-4423-B835-59184F60C793}" type="presOf" srcId="{AE099B2B-2DF6-44AB-9501-023D6217AFD0}" destId="{55CE52DF-BE6A-412E-A2B2-111B1A5CFD21}" srcOrd="0" destOrd="0" presId="urn:microsoft.com/office/officeart/2005/8/layout/lProcess1"/>
    <dgm:cxn modelId="{31E81A2B-9DF2-4120-907B-32D5ED3898E5}" type="presOf" srcId="{494C963F-9B91-43C2-8120-F2C6EE1021A7}" destId="{C1257C3F-E87C-4183-9CC6-08AD9C35D59A}" srcOrd="0" destOrd="0" presId="urn:microsoft.com/office/officeart/2005/8/layout/lProcess1"/>
    <dgm:cxn modelId="{7D369332-64D6-4ADA-A937-33799911362B}" srcId="{314CEC73-BE26-44DA-938D-AA71A6BF3505}" destId="{1C3A28EB-51C0-4834-B20C-6B78DBAA86E0}" srcOrd="2" destOrd="0" parTransId="{E3F90BA4-1659-4CA4-B330-24739E454AEA}" sibTransId="{31105A41-7925-4FB5-9512-B9D78A70C462}"/>
    <dgm:cxn modelId="{6C49453A-2CC9-4A03-869E-070D0B7169D8}" type="presOf" srcId="{E24EA97E-456E-49F5-8C83-B97AC071D24B}" destId="{0B2F9DF3-0451-4DD3-AA60-D083887A4935}" srcOrd="0" destOrd="0" presId="urn:microsoft.com/office/officeart/2005/8/layout/lProcess1"/>
    <dgm:cxn modelId="{957B383E-3637-4BA4-B237-039471BC8D62}" type="presOf" srcId="{95220263-DD51-4F2B-913B-AA492A304E9C}" destId="{D0C41994-3AC0-4D1A-957A-1143DAF69AD0}" srcOrd="0" destOrd="0" presId="urn:microsoft.com/office/officeart/2005/8/layout/lProcess1"/>
    <dgm:cxn modelId="{B19C4442-8B47-4E16-90F7-9007C3A087CE}" type="presOf" srcId="{4C43E131-620F-4C2E-A54B-1A7305E1A102}" destId="{310ED338-CF0D-484A-B0E2-5D5A93DB2DA8}" srcOrd="0" destOrd="0" presId="urn:microsoft.com/office/officeart/2005/8/layout/lProcess1"/>
    <dgm:cxn modelId="{1095F763-2D87-4C33-B415-A263D99578C4}" type="presOf" srcId="{44815B87-336E-4182-98B4-BBF37AD63ED7}" destId="{5BF737EE-C82D-4F64-9794-A3F0A4CF8E98}" srcOrd="0" destOrd="0" presId="urn:microsoft.com/office/officeart/2005/8/layout/lProcess1"/>
    <dgm:cxn modelId="{BC93D568-1A29-4A2A-A973-E93542643418}" srcId="{314CEC73-BE26-44DA-938D-AA71A6BF3505}" destId="{40FA654D-DFC8-40AB-9786-3AA5570766A2}" srcOrd="1" destOrd="0" parTransId="{B9A23745-5DF5-4E1F-9DB9-169A435190CF}" sibTransId="{18BE77DD-DE77-4A52-94DF-32781943DCDD}"/>
    <dgm:cxn modelId="{100D204C-5654-4FB3-9435-6DDE6239E355}" srcId="{53BAE3DB-2615-41AB-AFC8-F36612736A9D}" destId="{4C43E131-620F-4C2E-A54B-1A7305E1A102}" srcOrd="2" destOrd="0" parTransId="{A8CC5FDF-D943-4A0A-A297-B1E2A50DEEEA}" sibTransId="{711348F1-3CF9-4EEC-8CD0-1E13BF0728BA}"/>
    <dgm:cxn modelId="{D31D1F4D-348C-41C3-B8DD-10291002ADA6}" type="presOf" srcId="{E5F912A3-BB78-4D3D-9450-225A1644BBB4}" destId="{6C323112-1C6C-42BB-AFFC-C81930DDF18E}" srcOrd="0" destOrd="0" presId="urn:microsoft.com/office/officeart/2005/8/layout/lProcess1"/>
    <dgm:cxn modelId="{7E0ED072-B9C5-463D-AA55-277B433EA9EC}" srcId="{53BAE3DB-2615-41AB-AFC8-F36612736A9D}" destId="{EC977AC2-EFE8-49C2-9E22-0C83BC277502}" srcOrd="0" destOrd="0" parTransId="{C2554358-869D-424B-890F-93350196B098}" sibTransId="{494C963F-9B91-43C2-8120-F2C6EE1021A7}"/>
    <dgm:cxn modelId="{226F8554-F308-4AEB-8005-6BF067EC3ECB}" type="presOf" srcId="{4CFF5502-BFD1-44F3-AF32-A04B36401F3E}" destId="{DB74AE4A-FA55-4ADC-8003-3F06D1CDBD2F}" srcOrd="0" destOrd="0" presId="urn:microsoft.com/office/officeart/2005/8/layout/lProcess1"/>
    <dgm:cxn modelId="{8589D156-B2B5-4D38-8AA2-904286207809}" type="presOf" srcId="{2FE62ED5-D521-42FD-9695-E2DB0691B4CF}" destId="{19C4EB21-FBAB-4EB2-B880-E4E4F9868BD0}" srcOrd="0" destOrd="0" presId="urn:microsoft.com/office/officeart/2005/8/layout/lProcess1"/>
    <dgm:cxn modelId="{5869E656-2AC3-41E4-A220-57EE6F995FA4}" type="presOf" srcId="{58C82EC3-E5CA-4496-BAFA-1FF64FEF0637}" destId="{A9C3D24A-EDE8-4D3E-B19E-A7E425BB21BF}" srcOrd="0" destOrd="0" presId="urn:microsoft.com/office/officeart/2005/8/layout/lProcess1"/>
    <dgm:cxn modelId="{32298B81-4365-4E2C-9CBE-2D21F5FD2909}" srcId="{1C3A28EB-51C0-4834-B20C-6B78DBAA86E0}" destId="{AE099B2B-2DF6-44AB-9501-023D6217AFD0}" srcOrd="2" destOrd="0" parTransId="{0308BDD0-CA51-4A0B-830B-E5D94EC9225B}" sibTransId="{6E467505-4B49-4414-AFC1-4EB0C5328395}"/>
    <dgm:cxn modelId="{94E0148C-922E-4417-B915-D71DC8B141A9}" type="presOf" srcId="{EC977AC2-EFE8-49C2-9E22-0C83BC277502}" destId="{F8B9C2B7-74AB-419E-9DC0-E3C6B9F6C278}" srcOrd="0" destOrd="0" presId="urn:microsoft.com/office/officeart/2005/8/layout/lProcess1"/>
    <dgm:cxn modelId="{DA60819A-EEBC-4476-A84A-4F08576F73DA}" type="presOf" srcId="{C2554358-869D-424B-890F-93350196B098}" destId="{C2EB1E22-17EE-47AD-83C7-8B9CC73328D4}" srcOrd="0" destOrd="0" presId="urn:microsoft.com/office/officeart/2005/8/layout/lProcess1"/>
    <dgm:cxn modelId="{EEEA4CA0-4FC1-4751-BE2D-02608E76662D}" srcId="{1C3A28EB-51C0-4834-B20C-6B78DBAA86E0}" destId="{0C966B52-22E2-467F-8EB9-7EE37EA4C2A9}" srcOrd="1" destOrd="0" parTransId="{5AA2213D-16D2-445F-A9E7-39785DC69340}" sibTransId="{E471CEAE-ED8D-4990-8C0A-BD588743EC2F}"/>
    <dgm:cxn modelId="{C88F4FB1-8FC9-48CC-B5E2-40AC9890BECE}" srcId="{1C3A28EB-51C0-4834-B20C-6B78DBAA86E0}" destId="{58C82EC3-E5CA-4496-BAFA-1FF64FEF0637}" srcOrd="0" destOrd="0" parTransId="{E5F912A3-BB78-4D3D-9450-225A1644BBB4}" sibTransId="{95220263-DD51-4F2B-913B-AA492A304E9C}"/>
    <dgm:cxn modelId="{43C830B5-1BFB-4E7D-B463-F17C5E2008C0}" srcId="{40FA654D-DFC8-40AB-9786-3AA5570766A2}" destId="{B8B0CD4F-BDC5-4352-AFED-9B67C52588B9}" srcOrd="0" destOrd="0" parTransId="{44815B87-336E-4182-98B4-BBF37AD63ED7}" sibTransId="{E24EA97E-456E-49F5-8C83-B97AC071D24B}"/>
    <dgm:cxn modelId="{512DBFBB-BA5B-401A-9417-BFFDC9B91B3D}" type="presOf" srcId="{0C966B52-22E2-467F-8EB9-7EE37EA4C2A9}" destId="{BED22363-0E8E-49AC-A729-0BE7C61D8372}" srcOrd="0" destOrd="0" presId="urn:microsoft.com/office/officeart/2005/8/layout/lProcess1"/>
    <dgm:cxn modelId="{8C89E9CF-9071-4FED-BFDB-F18CBD2F845A}" srcId="{40FA654D-DFC8-40AB-9786-3AA5570766A2}" destId="{AE83BF55-EECA-45B6-9D11-F1322FDF8FB2}" srcOrd="1" destOrd="0" parTransId="{C27C2F32-3630-4457-B537-06DEF9279347}" sibTransId="{CCE09E91-DBD3-4EA7-AA12-FBEE3F47D32F}"/>
    <dgm:cxn modelId="{C93753D0-44D0-4F1F-A1A6-9725CFABD86B}" type="presOf" srcId="{53BAE3DB-2615-41AB-AFC8-F36612736A9D}" destId="{105E0A22-D43F-4779-9A2E-69A567881847}" srcOrd="0" destOrd="0" presId="urn:microsoft.com/office/officeart/2005/8/layout/lProcess1"/>
    <dgm:cxn modelId="{DF525FD7-7B0F-4779-BE7D-9152474C13AE}" srcId="{53BAE3DB-2615-41AB-AFC8-F36612736A9D}" destId="{4CFF5502-BFD1-44F3-AF32-A04B36401F3E}" srcOrd="1" destOrd="0" parTransId="{76DE7A3B-14C6-4FA5-B36E-F3C6395A6CE7}" sibTransId="{53EDD606-BA3D-4DFC-9717-308D7C41B186}"/>
    <dgm:cxn modelId="{7F63E6DB-E15E-4236-BCD1-42DCAB6FE940}" type="presOf" srcId="{E471CEAE-ED8D-4990-8C0A-BD588743EC2F}" destId="{38D5C7AB-037A-46E1-AFA6-0B4303FF140C}" srcOrd="0" destOrd="0" presId="urn:microsoft.com/office/officeart/2005/8/layout/lProcess1"/>
    <dgm:cxn modelId="{851B96DC-6040-41F6-90F2-9829624850DD}" type="presOf" srcId="{53EDD606-BA3D-4DFC-9717-308D7C41B186}" destId="{DA646373-C8C1-4650-A632-329EDCAE0606}" srcOrd="0" destOrd="0" presId="urn:microsoft.com/office/officeart/2005/8/layout/lProcess1"/>
    <dgm:cxn modelId="{425A99E2-C64A-41AF-8575-5A0233CBF3E2}" type="presOf" srcId="{40FA654D-DFC8-40AB-9786-3AA5570766A2}" destId="{AE0A1E39-07B6-461F-B7A6-C071F2B09245}" srcOrd="0" destOrd="0" presId="urn:microsoft.com/office/officeart/2005/8/layout/lProcess1"/>
    <dgm:cxn modelId="{ECF0C3E4-3D43-4190-9B0A-8666BC32AC6C}" type="presOf" srcId="{314CEC73-BE26-44DA-938D-AA71A6BF3505}" destId="{19BC111F-A704-4424-B649-59EA7B6491B8}" srcOrd="0" destOrd="0" presId="urn:microsoft.com/office/officeart/2005/8/layout/lProcess1"/>
    <dgm:cxn modelId="{F537F1EF-956C-4413-A40A-E80F70B72CD0}" type="presOf" srcId="{B8B0CD4F-BDC5-4352-AFED-9B67C52588B9}" destId="{BB84DADA-5882-464D-BC06-BA3D989D7A4F}" srcOrd="0" destOrd="0" presId="urn:microsoft.com/office/officeart/2005/8/layout/lProcess1"/>
    <dgm:cxn modelId="{5C4956F3-458B-41D7-A3F8-E14AEF90B3F1}" srcId="{40FA654D-DFC8-40AB-9786-3AA5570766A2}" destId="{2FE62ED5-D521-42FD-9695-E2DB0691B4CF}" srcOrd="2" destOrd="0" parTransId="{82DD61D5-5B4B-4501-91C0-758A4C17100F}" sibTransId="{1E47AF13-4B11-4D95-ADF5-609769C7A8F3}"/>
    <dgm:cxn modelId="{A2327A13-C53C-4B2E-A756-BD6EACE0A77B}" type="presParOf" srcId="{19BC111F-A704-4424-B649-59EA7B6491B8}" destId="{BED02F9E-07A4-4FD3-935E-5A34C5838CAB}" srcOrd="0" destOrd="0" presId="urn:microsoft.com/office/officeart/2005/8/layout/lProcess1"/>
    <dgm:cxn modelId="{427CBD9E-D8EA-4E51-B5CA-4FE39BA6F0D9}" type="presParOf" srcId="{BED02F9E-07A4-4FD3-935E-5A34C5838CAB}" destId="{105E0A22-D43F-4779-9A2E-69A567881847}" srcOrd="0" destOrd="0" presId="urn:microsoft.com/office/officeart/2005/8/layout/lProcess1"/>
    <dgm:cxn modelId="{49CB8BD3-5D25-4714-8623-3547BBFDFFDD}" type="presParOf" srcId="{BED02F9E-07A4-4FD3-935E-5A34C5838CAB}" destId="{C2EB1E22-17EE-47AD-83C7-8B9CC73328D4}" srcOrd="1" destOrd="0" presId="urn:microsoft.com/office/officeart/2005/8/layout/lProcess1"/>
    <dgm:cxn modelId="{0529E4B6-E256-4EA9-8F7A-845BC60CCEBD}" type="presParOf" srcId="{BED02F9E-07A4-4FD3-935E-5A34C5838CAB}" destId="{F8B9C2B7-74AB-419E-9DC0-E3C6B9F6C278}" srcOrd="2" destOrd="0" presId="urn:microsoft.com/office/officeart/2005/8/layout/lProcess1"/>
    <dgm:cxn modelId="{4A05C612-1138-4652-8947-E9F3C60C3439}" type="presParOf" srcId="{BED02F9E-07A4-4FD3-935E-5A34C5838CAB}" destId="{C1257C3F-E87C-4183-9CC6-08AD9C35D59A}" srcOrd="3" destOrd="0" presId="urn:microsoft.com/office/officeart/2005/8/layout/lProcess1"/>
    <dgm:cxn modelId="{7858FD1B-BDB3-4720-BA43-E2863A0A6FA6}" type="presParOf" srcId="{BED02F9E-07A4-4FD3-935E-5A34C5838CAB}" destId="{DB74AE4A-FA55-4ADC-8003-3F06D1CDBD2F}" srcOrd="4" destOrd="0" presId="urn:microsoft.com/office/officeart/2005/8/layout/lProcess1"/>
    <dgm:cxn modelId="{D36604A0-9EE4-4CD7-8434-504EB7FEFAD1}" type="presParOf" srcId="{BED02F9E-07A4-4FD3-935E-5A34C5838CAB}" destId="{DA646373-C8C1-4650-A632-329EDCAE0606}" srcOrd="5" destOrd="0" presId="urn:microsoft.com/office/officeart/2005/8/layout/lProcess1"/>
    <dgm:cxn modelId="{39AC0B1D-EAB1-4B9F-BB0F-C6201806B598}" type="presParOf" srcId="{BED02F9E-07A4-4FD3-935E-5A34C5838CAB}" destId="{310ED338-CF0D-484A-B0E2-5D5A93DB2DA8}" srcOrd="6" destOrd="0" presId="urn:microsoft.com/office/officeart/2005/8/layout/lProcess1"/>
    <dgm:cxn modelId="{92DD036E-F6E9-4CB1-8560-7D379FF5AC57}" type="presParOf" srcId="{19BC111F-A704-4424-B649-59EA7B6491B8}" destId="{48D32F46-CE7A-4F0F-8D67-F67C73A4E1E6}" srcOrd="1" destOrd="0" presId="urn:microsoft.com/office/officeart/2005/8/layout/lProcess1"/>
    <dgm:cxn modelId="{1A677BE7-FEC1-4813-AEA2-E921831CD345}" type="presParOf" srcId="{19BC111F-A704-4424-B649-59EA7B6491B8}" destId="{528B4EF4-A692-4C69-9B20-39F9E3EB76B5}" srcOrd="2" destOrd="0" presId="urn:microsoft.com/office/officeart/2005/8/layout/lProcess1"/>
    <dgm:cxn modelId="{F59D7925-56F8-4D11-AD48-F5D58D63CD61}" type="presParOf" srcId="{528B4EF4-A692-4C69-9B20-39F9E3EB76B5}" destId="{AE0A1E39-07B6-461F-B7A6-C071F2B09245}" srcOrd="0" destOrd="0" presId="urn:microsoft.com/office/officeart/2005/8/layout/lProcess1"/>
    <dgm:cxn modelId="{6BE8D7F3-743A-405C-BC10-8B8DDC06D206}" type="presParOf" srcId="{528B4EF4-A692-4C69-9B20-39F9E3EB76B5}" destId="{5BF737EE-C82D-4F64-9794-A3F0A4CF8E98}" srcOrd="1" destOrd="0" presId="urn:microsoft.com/office/officeart/2005/8/layout/lProcess1"/>
    <dgm:cxn modelId="{07D69B51-65F7-433C-A66E-E5E92535FD71}" type="presParOf" srcId="{528B4EF4-A692-4C69-9B20-39F9E3EB76B5}" destId="{BB84DADA-5882-464D-BC06-BA3D989D7A4F}" srcOrd="2" destOrd="0" presId="urn:microsoft.com/office/officeart/2005/8/layout/lProcess1"/>
    <dgm:cxn modelId="{653B24EA-544B-462F-83D7-4E28B26EAD25}" type="presParOf" srcId="{528B4EF4-A692-4C69-9B20-39F9E3EB76B5}" destId="{0B2F9DF3-0451-4DD3-AA60-D083887A4935}" srcOrd="3" destOrd="0" presId="urn:microsoft.com/office/officeart/2005/8/layout/lProcess1"/>
    <dgm:cxn modelId="{53A94360-031B-4930-9853-498FA9D835C1}" type="presParOf" srcId="{528B4EF4-A692-4C69-9B20-39F9E3EB76B5}" destId="{8D7192F0-4298-47F0-94D5-FA5E2DEF38DB}" srcOrd="4" destOrd="0" presId="urn:microsoft.com/office/officeart/2005/8/layout/lProcess1"/>
    <dgm:cxn modelId="{77B8FF4C-ABAA-469F-8933-150F2FAC4BCD}" type="presParOf" srcId="{528B4EF4-A692-4C69-9B20-39F9E3EB76B5}" destId="{B075982C-159F-4AA5-82E4-FCDC4334146F}" srcOrd="5" destOrd="0" presId="urn:microsoft.com/office/officeart/2005/8/layout/lProcess1"/>
    <dgm:cxn modelId="{FC53B206-1374-474F-958B-A2F9DF85CA32}" type="presParOf" srcId="{528B4EF4-A692-4C69-9B20-39F9E3EB76B5}" destId="{19C4EB21-FBAB-4EB2-B880-E4E4F9868BD0}" srcOrd="6" destOrd="0" presId="urn:microsoft.com/office/officeart/2005/8/layout/lProcess1"/>
    <dgm:cxn modelId="{3D83E0C6-1980-48FA-9E45-0C81C5F02710}" type="presParOf" srcId="{19BC111F-A704-4424-B649-59EA7B6491B8}" destId="{7FC90EE1-ECBD-4CB4-AFD8-6C66D25575BA}" srcOrd="3" destOrd="0" presId="urn:microsoft.com/office/officeart/2005/8/layout/lProcess1"/>
    <dgm:cxn modelId="{8FBE0E41-8085-49EA-852A-52DFC1703671}" type="presParOf" srcId="{19BC111F-A704-4424-B649-59EA7B6491B8}" destId="{576E5B7E-CB8B-4D25-907D-55A55616C284}" srcOrd="4" destOrd="0" presId="urn:microsoft.com/office/officeart/2005/8/layout/lProcess1"/>
    <dgm:cxn modelId="{2A67E665-358B-4CBC-BFDD-D3B9BAA108A0}" type="presParOf" srcId="{576E5B7E-CB8B-4D25-907D-55A55616C284}" destId="{A57A8145-8109-45CF-AB7B-03B2054BF89C}" srcOrd="0" destOrd="0" presId="urn:microsoft.com/office/officeart/2005/8/layout/lProcess1"/>
    <dgm:cxn modelId="{455131EC-A5C0-41BD-8333-B5B56CBCB558}" type="presParOf" srcId="{576E5B7E-CB8B-4D25-907D-55A55616C284}" destId="{6C323112-1C6C-42BB-AFFC-C81930DDF18E}" srcOrd="1" destOrd="0" presId="urn:microsoft.com/office/officeart/2005/8/layout/lProcess1"/>
    <dgm:cxn modelId="{909349A5-96A0-4EF0-874F-F3EB619C5388}" type="presParOf" srcId="{576E5B7E-CB8B-4D25-907D-55A55616C284}" destId="{A9C3D24A-EDE8-4D3E-B19E-A7E425BB21BF}" srcOrd="2" destOrd="0" presId="urn:microsoft.com/office/officeart/2005/8/layout/lProcess1"/>
    <dgm:cxn modelId="{064DDBE2-2D43-4074-A21C-9B40DFEC3463}" type="presParOf" srcId="{576E5B7E-CB8B-4D25-907D-55A55616C284}" destId="{D0C41994-3AC0-4D1A-957A-1143DAF69AD0}" srcOrd="3" destOrd="0" presId="urn:microsoft.com/office/officeart/2005/8/layout/lProcess1"/>
    <dgm:cxn modelId="{FB296FE5-782B-4054-8F24-BC459D5E02B4}" type="presParOf" srcId="{576E5B7E-CB8B-4D25-907D-55A55616C284}" destId="{BED22363-0E8E-49AC-A729-0BE7C61D8372}" srcOrd="4" destOrd="0" presId="urn:microsoft.com/office/officeart/2005/8/layout/lProcess1"/>
    <dgm:cxn modelId="{59784BE0-F0DC-496B-AE53-7FE3BBCA230B}" type="presParOf" srcId="{576E5B7E-CB8B-4D25-907D-55A55616C284}" destId="{38D5C7AB-037A-46E1-AFA6-0B4303FF140C}" srcOrd="5" destOrd="0" presId="urn:microsoft.com/office/officeart/2005/8/layout/lProcess1"/>
    <dgm:cxn modelId="{95D70F9F-A37B-474B-8BAB-23740454003A}" type="presParOf" srcId="{576E5B7E-CB8B-4D25-907D-55A55616C284}" destId="{55CE52DF-BE6A-412E-A2B2-111B1A5CFD21}" srcOrd="6" destOrd="0" presId="urn:microsoft.com/office/officeart/2005/8/layout/l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E0A22-D43F-4779-9A2E-69A567881847}">
      <dsp:nvSpPr>
        <dsp:cNvPr id="0" name=""/>
        <dsp:cNvSpPr/>
      </dsp:nvSpPr>
      <dsp:spPr>
        <a:xfrm>
          <a:off x="174688" y="0"/>
          <a:ext cx="3173913" cy="6287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b="1" kern="1200" dirty="0">
              <a:latin typeface="Poppins" panose="00000500000000000000" pitchFamily="2" charset="-70"/>
              <a:cs typeface="Poppins" panose="00000500000000000000" pitchFamily="2" charset="-70"/>
            </a:rPr>
            <a:t>Projekto</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pobūdis</a:t>
          </a:r>
        </a:p>
      </dsp:txBody>
      <dsp:txXfrm>
        <a:off x="193104" y="18416"/>
        <a:ext cx="3137081" cy="591927"/>
      </dsp:txXfrm>
    </dsp:sp>
    <dsp:sp modelId="{C2EB1E22-17EE-47AD-83C7-8B9CC73328D4}">
      <dsp:nvSpPr>
        <dsp:cNvPr id="0" name=""/>
        <dsp:cNvSpPr/>
      </dsp:nvSpPr>
      <dsp:spPr>
        <a:xfrm rot="5524669">
          <a:off x="1713648" y="663016"/>
          <a:ext cx="68234" cy="678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B9C2B7-74AB-419E-9DC0-E3C6B9F6C278}">
      <dsp:nvSpPr>
        <dsp:cNvPr id="0" name=""/>
        <dsp:cNvSpPr/>
      </dsp:nvSpPr>
      <dsp:spPr>
        <a:xfrm>
          <a:off x="147526" y="765140"/>
          <a:ext cx="3173913" cy="59581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b="1" kern="1200" dirty="0">
              <a:latin typeface="Poppins" panose="00000500000000000000" pitchFamily="2" charset="-70"/>
              <a:cs typeface="Poppins" panose="00000500000000000000" pitchFamily="2" charset="-70"/>
            </a:rPr>
            <a:t>Infrastruktūros</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projektas</a:t>
          </a:r>
          <a:r>
            <a:rPr lang="lt-LT" sz="900" kern="1200" dirty="0">
              <a:latin typeface="Poppins" panose="00000500000000000000" pitchFamily="2" charset="-70"/>
              <a:cs typeface="Poppins" panose="00000500000000000000" pitchFamily="2" charset="-70"/>
            </a:rPr>
            <a:t> (įrangos įsigijimas, rangos darbai)</a:t>
          </a:r>
        </a:p>
      </dsp:txBody>
      <dsp:txXfrm>
        <a:off x="164977" y="782591"/>
        <a:ext cx="3139011" cy="560913"/>
      </dsp:txXfrm>
    </dsp:sp>
    <dsp:sp modelId="{C1257C3F-E87C-4183-9CC6-08AD9C35D59A}">
      <dsp:nvSpPr>
        <dsp:cNvPr id="0" name=""/>
        <dsp:cNvSpPr/>
      </dsp:nvSpPr>
      <dsp:spPr>
        <a:xfrm rot="5400000">
          <a:off x="1700549" y="1394888"/>
          <a:ext cx="67866" cy="678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74AE4A-FA55-4ADC-8003-3F06D1CDBD2F}">
      <dsp:nvSpPr>
        <dsp:cNvPr id="0" name=""/>
        <dsp:cNvSpPr/>
      </dsp:nvSpPr>
      <dsp:spPr>
        <a:xfrm>
          <a:off x="166560" y="1496688"/>
          <a:ext cx="3135845" cy="6884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b="1" kern="1200" dirty="0">
              <a:latin typeface="Poppins" panose="00000500000000000000" pitchFamily="2" charset="-70"/>
              <a:cs typeface="Poppins" panose="00000500000000000000" pitchFamily="2" charset="-70"/>
            </a:rPr>
            <a:t>Paslaugų</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projektai</a:t>
          </a:r>
          <a:r>
            <a:rPr lang="lt-LT" sz="900" kern="1200" dirty="0">
              <a:latin typeface="Poppins" panose="00000500000000000000" pitchFamily="2" charset="-70"/>
              <a:cs typeface="Poppins" panose="00000500000000000000" pitchFamily="2" charset="-70"/>
            </a:rPr>
            <a:t> (pavyzdžiui, kai perkamos paslaugos, apmokamas darbo užmokestis), </a:t>
          </a:r>
          <a:r>
            <a:rPr lang="lt-LT" sz="900" b="1" kern="1200" dirty="0">
              <a:latin typeface="Poppins" panose="00000500000000000000" pitchFamily="2" charset="-70"/>
              <a:cs typeface="Poppins" panose="00000500000000000000" pitchFamily="2" charset="-70"/>
            </a:rPr>
            <a:t>kai</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paslaugos</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teikiamos</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konkrečiame</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regione</a:t>
          </a:r>
        </a:p>
      </dsp:txBody>
      <dsp:txXfrm>
        <a:off x="186724" y="1516852"/>
        <a:ext cx="3095517" cy="648111"/>
      </dsp:txXfrm>
    </dsp:sp>
    <dsp:sp modelId="{DA646373-C8C1-4650-A632-329EDCAE0606}">
      <dsp:nvSpPr>
        <dsp:cNvPr id="0" name=""/>
        <dsp:cNvSpPr/>
      </dsp:nvSpPr>
      <dsp:spPr>
        <a:xfrm rot="5400000">
          <a:off x="1700549" y="2219062"/>
          <a:ext cx="67866" cy="678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0ED338-CF0D-484A-B0E2-5D5A93DB2DA8}">
      <dsp:nvSpPr>
        <dsp:cNvPr id="0" name=""/>
        <dsp:cNvSpPr/>
      </dsp:nvSpPr>
      <dsp:spPr>
        <a:xfrm>
          <a:off x="166560" y="2320862"/>
          <a:ext cx="3135845" cy="64469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b="1" kern="1200" dirty="0">
              <a:latin typeface="Poppins" panose="00000500000000000000" pitchFamily="2" charset="-70"/>
              <a:cs typeface="Poppins" panose="00000500000000000000" pitchFamily="2" charset="-70"/>
            </a:rPr>
            <a:t>Paslaugų</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projektai</a:t>
          </a:r>
          <a:r>
            <a:rPr lang="lt-LT" sz="900" kern="1200" dirty="0">
              <a:latin typeface="Poppins" panose="00000500000000000000" pitchFamily="2" charset="-70"/>
              <a:cs typeface="Poppins" panose="00000500000000000000" pitchFamily="2" charset="-70"/>
            </a:rPr>
            <a:t> (pavyzdžiui, kai perkamos paslaugos, apmokamas darbo užmokestis), </a:t>
          </a:r>
          <a:r>
            <a:rPr lang="lt-LT" sz="900" b="1" kern="1200" dirty="0">
              <a:latin typeface="Poppins" panose="00000500000000000000" pitchFamily="2" charset="-70"/>
              <a:cs typeface="Poppins" panose="00000500000000000000" pitchFamily="2" charset="-70"/>
            </a:rPr>
            <a:t>kai</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paslaugos</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teikiamos</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abiejuose</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regionuose</a:t>
          </a:r>
        </a:p>
      </dsp:txBody>
      <dsp:txXfrm>
        <a:off x="185442" y="2339744"/>
        <a:ext cx="3098081" cy="606927"/>
      </dsp:txXfrm>
    </dsp:sp>
    <dsp:sp modelId="{AE0A1E39-07B6-461F-B7A6-C071F2B09245}">
      <dsp:nvSpPr>
        <dsp:cNvPr id="0" name=""/>
        <dsp:cNvSpPr/>
      </dsp:nvSpPr>
      <dsp:spPr>
        <a:xfrm>
          <a:off x="3538613" y="646"/>
          <a:ext cx="3173913" cy="6419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b="1" kern="1200" dirty="0">
              <a:latin typeface="Poppins" panose="00000500000000000000" pitchFamily="2" charset="-70"/>
              <a:cs typeface="Poppins" panose="00000500000000000000" pitchFamily="2" charset="-70"/>
            </a:rPr>
            <a:t>Investicijų</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priskyrimo</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atitinkamam</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regionui</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principai</a:t>
          </a:r>
        </a:p>
      </dsp:txBody>
      <dsp:txXfrm>
        <a:off x="3557416" y="19449"/>
        <a:ext cx="3136307" cy="604362"/>
      </dsp:txXfrm>
    </dsp:sp>
    <dsp:sp modelId="{5BF737EE-C82D-4F64-9794-A3F0A4CF8E98}">
      <dsp:nvSpPr>
        <dsp:cNvPr id="0" name=""/>
        <dsp:cNvSpPr/>
      </dsp:nvSpPr>
      <dsp:spPr>
        <a:xfrm rot="5400000">
          <a:off x="5091636" y="676548"/>
          <a:ext cx="67866" cy="678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84DADA-5882-464D-BC06-BA3D989D7A4F}">
      <dsp:nvSpPr>
        <dsp:cNvPr id="0" name=""/>
        <dsp:cNvSpPr/>
      </dsp:nvSpPr>
      <dsp:spPr>
        <a:xfrm>
          <a:off x="3538613" y="778348"/>
          <a:ext cx="3173913" cy="56887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kern="1200" dirty="0">
              <a:latin typeface="Poppins" panose="00000500000000000000" pitchFamily="2" charset="-70"/>
              <a:cs typeface="Poppins" panose="00000500000000000000" pitchFamily="2" charset="-70"/>
            </a:rPr>
            <a:t>Projekto išlaidos priskiriamos atitinkamam regionui pagal tai, kur yra infrastruktūra, t. y. įmonės, jos padalinio ar įstaigos veiklos vykdymo vieta ir projekto vykdymo vieta sutampa.</a:t>
          </a:r>
        </a:p>
      </dsp:txBody>
      <dsp:txXfrm>
        <a:off x="3555275" y="795010"/>
        <a:ext cx="3140589" cy="535554"/>
      </dsp:txXfrm>
    </dsp:sp>
    <dsp:sp modelId="{0B2F9DF3-0451-4DD3-AA60-D083887A4935}">
      <dsp:nvSpPr>
        <dsp:cNvPr id="0" name=""/>
        <dsp:cNvSpPr/>
      </dsp:nvSpPr>
      <dsp:spPr>
        <a:xfrm rot="5400000">
          <a:off x="5091636" y="1381160"/>
          <a:ext cx="67866" cy="678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7192F0-4298-47F0-94D5-FA5E2DEF38DB}">
      <dsp:nvSpPr>
        <dsp:cNvPr id="0" name=""/>
        <dsp:cNvSpPr/>
      </dsp:nvSpPr>
      <dsp:spPr>
        <a:xfrm>
          <a:off x="3557647" y="1482960"/>
          <a:ext cx="3135845" cy="70959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kern="1200" dirty="0">
              <a:latin typeface="Poppins" panose="00000500000000000000" pitchFamily="2" charset="-70"/>
              <a:cs typeface="Poppins" panose="00000500000000000000" pitchFamily="2" charset="-70"/>
            </a:rPr>
            <a:t>Projekto išlaidos priskiriamos atitinkamam regionui pagal tai, kuriame regione vykdoma įmonės veikla. Tokiu atveju įmonės registracijos vieta nėra svarbi.</a:t>
          </a:r>
        </a:p>
      </dsp:txBody>
      <dsp:txXfrm>
        <a:off x="3578430" y="1503743"/>
        <a:ext cx="3094279" cy="668029"/>
      </dsp:txXfrm>
    </dsp:sp>
    <dsp:sp modelId="{B075982C-159F-4AA5-82E4-FCDC4334146F}">
      <dsp:nvSpPr>
        <dsp:cNvPr id="0" name=""/>
        <dsp:cNvSpPr/>
      </dsp:nvSpPr>
      <dsp:spPr>
        <a:xfrm rot="5400000">
          <a:off x="5091636" y="2226488"/>
          <a:ext cx="67866" cy="678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C4EB21-FBAB-4EB2-B880-E4E4F9868BD0}">
      <dsp:nvSpPr>
        <dsp:cNvPr id="0" name=""/>
        <dsp:cNvSpPr/>
      </dsp:nvSpPr>
      <dsp:spPr>
        <a:xfrm>
          <a:off x="3539815" y="2328288"/>
          <a:ext cx="3171508" cy="64016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kern="1200" dirty="0">
              <a:latin typeface="Poppins" panose="00000500000000000000" pitchFamily="2" charset="-70"/>
              <a:cs typeface="Poppins" panose="00000500000000000000" pitchFamily="2" charset="-70"/>
            </a:rPr>
            <a:t>Jei nėra konkrečios įmonės veiklos vykdymo vietos, vertinama įmonės registracijos vieta ir ji laikoma įmonės veiklos vykdymo vieta.</a:t>
          </a:r>
        </a:p>
      </dsp:txBody>
      <dsp:txXfrm>
        <a:off x="3558565" y="2347038"/>
        <a:ext cx="3134008" cy="602665"/>
      </dsp:txXfrm>
    </dsp:sp>
    <dsp:sp modelId="{A57A8145-8109-45CF-AB7B-03B2054BF89C}">
      <dsp:nvSpPr>
        <dsp:cNvPr id="0" name=""/>
        <dsp:cNvSpPr/>
      </dsp:nvSpPr>
      <dsp:spPr>
        <a:xfrm>
          <a:off x="6929700" y="646"/>
          <a:ext cx="3173913" cy="6600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b="1" kern="1200" dirty="0">
              <a:latin typeface="Poppins" panose="00000500000000000000" pitchFamily="2" charset="-70"/>
              <a:cs typeface="Poppins" panose="00000500000000000000" pitchFamily="2" charset="-70"/>
            </a:rPr>
            <a:t>Pavyzdžiai</a:t>
          </a:r>
        </a:p>
      </dsp:txBody>
      <dsp:txXfrm>
        <a:off x="6949033" y="19979"/>
        <a:ext cx="3135247" cy="621409"/>
      </dsp:txXfrm>
    </dsp:sp>
    <dsp:sp modelId="{6C323112-1C6C-42BB-AFFC-C81930DDF18E}">
      <dsp:nvSpPr>
        <dsp:cNvPr id="0" name=""/>
        <dsp:cNvSpPr/>
      </dsp:nvSpPr>
      <dsp:spPr>
        <a:xfrm rot="5400000">
          <a:off x="8482723" y="694655"/>
          <a:ext cx="67866" cy="678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C3D24A-EDE8-4D3E-B19E-A7E425BB21BF}">
      <dsp:nvSpPr>
        <dsp:cNvPr id="0" name=""/>
        <dsp:cNvSpPr/>
      </dsp:nvSpPr>
      <dsp:spPr>
        <a:xfrm>
          <a:off x="6929700" y="796455"/>
          <a:ext cx="3173913" cy="55612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kern="1200" dirty="0">
              <a:latin typeface="Poppins" panose="00000500000000000000" pitchFamily="2" charset="-70"/>
              <a:cs typeface="Poppins" panose="00000500000000000000" pitchFamily="2" charset="-70"/>
            </a:rPr>
            <a:t>Įmonė registruota Vilniuje, bet jos veikla vykdoma Kėdainiuose, kur ir bus statoma įgyvendinant projektą įsigyta įranga. Projekto išlaidos priskiriamos Vidurio ir vakarų Lietuvos regionui.</a:t>
          </a:r>
        </a:p>
      </dsp:txBody>
      <dsp:txXfrm>
        <a:off x="6945988" y="812743"/>
        <a:ext cx="3141337" cy="523551"/>
      </dsp:txXfrm>
    </dsp:sp>
    <dsp:sp modelId="{D0C41994-3AC0-4D1A-957A-1143DAF69AD0}">
      <dsp:nvSpPr>
        <dsp:cNvPr id="0" name=""/>
        <dsp:cNvSpPr/>
      </dsp:nvSpPr>
      <dsp:spPr>
        <a:xfrm rot="5400000">
          <a:off x="8482723" y="1386516"/>
          <a:ext cx="67866" cy="678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D22363-0E8E-49AC-A729-0BE7C61D8372}">
      <dsp:nvSpPr>
        <dsp:cNvPr id="0" name=""/>
        <dsp:cNvSpPr/>
      </dsp:nvSpPr>
      <dsp:spPr>
        <a:xfrm>
          <a:off x="6948733" y="1488316"/>
          <a:ext cx="3135845" cy="67157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kern="1200" dirty="0">
              <a:latin typeface="Poppins" panose="00000500000000000000" pitchFamily="2" charset="-70"/>
              <a:cs typeface="Poppins" panose="00000500000000000000" pitchFamily="2" charset="-70"/>
            </a:rPr>
            <a:t> Jeigu paslaugos teikiamos Vidurio ir vakarų Lietuvos regione, o įmonės registracijos vieta yra Sostinės regione, laikoma, kad projekto nauda tenka Vidurio ir vakarų Lietuvos regionui.</a:t>
          </a:r>
        </a:p>
      </dsp:txBody>
      <dsp:txXfrm>
        <a:off x="6968403" y="1507986"/>
        <a:ext cx="3096505" cy="632230"/>
      </dsp:txXfrm>
    </dsp:sp>
    <dsp:sp modelId="{38D5C7AB-037A-46E1-AFA6-0B4303FF140C}">
      <dsp:nvSpPr>
        <dsp:cNvPr id="0" name=""/>
        <dsp:cNvSpPr/>
      </dsp:nvSpPr>
      <dsp:spPr>
        <a:xfrm rot="5400000">
          <a:off x="8482723" y="2193819"/>
          <a:ext cx="67866" cy="678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CE52DF-BE6A-412E-A2B2-111B1A5CFD21}">
      <dsp:nvSpPr>
        <dsp:cNvPr id="0" name=""/>
        <dsp:cNvSpPr/>
      </dsp:nvSpPr>
      <dsp:spPr>
        <a:xfrm>
          <a:off x="6942761" y="2295619"/>
          <a:ext cx="3147790" cy="67219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kern="1200" dirty="0">
              <a:latin typeface="Poppins" panose="00000500000000000000" pitchFamily="2" charset="-70"/>
              <a:cs typeface="Poppins" panose="00000500000000000000" pitchFamily="2" charset="-70"/>
            </a:rPr>
            <a:t> Jei nėra konkrečios paslaugos teikimo vietos, išlaidos priskiriamos atitinkamam regionui pagal įmonės registracijos vietą.</a:t>
          </a:r>
        </a:p>
      </dsp:txBody>
      <dsp:txXfrm>
        <a:off x="6962449" y="2315307"/>
        <a:ext cx="3108414" cy="63281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1F7527-3650-C24D-E976-8A89076950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a16="http://schemas.microsoft.com/office/drawing/2014/main" id="{3056C5D4-A500-7C71-CCA4-03B02E4B4F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90A549-C9BB-844A-ADDE-915FC6E1F1C0}" type="datetimeFigureOut">
              <a:rPr lang="x-none" smtClean="0"/>
              <a:t>2026-01-29</a:t>
            </a:fld>
            <a:endParaRPr lang="x-none"/>
          </a:p>
        </p:txBody>
      </p:sp>
      <p:sp>
        <p:nvSpPr>
          <p:cNvPr id="4" name="Footer Placeholder 3">
            <a:extLst>
              <a:ext uri="{FF2B5EF4-FFF2-40B4-BE49-F238E27FC236}">
                <a16:creationId xmlns:a16="http://schemas.microsoft.com/office/drawing/2014/main" id="{3CFAF4EE-64A8-4840-731F-36CFF5D069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1F4AAAE7-E5AD-D3DD-CDBD-A7EC7F0522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1E6581-40BA-F542-920D-41E09576ED79}" type="slidenum">
              <a:rPr lang="x-none" smtClean="0"/>
              <a:t>‹#›</a:t>
            </a:fld>
            <a:endParaRPr lang="x-none"/>
          </a:p>
        </p:txBody>
      </p:sp>
    </p:spTree>
    <p:extLst>
      <p:ext uri="{BB962C8B-B14F-4D97-AF65-F5344CB8AC3E}">
        <p14:creationId xmlns:p14="http://schemas.microsoft.com/office/powerpoint/2010/main" val="3780628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996BA-C3C3-44E5-BD07-78EFBD8E7999}" type="datetimeFigureOut">
              <a:rPr lang="et-EE" smtClean="0"/>
              <a:t>29.01.2026</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D3BCF-75C2-4A69-B9AB-E90655DDB40B}" type="slidenum">
              <a:rPr lang="et-EE" smtClean="0"/>
              <a:t>‹#›</a:t>
            </a:fld>
            <a:endParaRPr lang="et-EE"/>
          </a:p>
        </p:txBody>
      </p:sp>
    </p:spTree>
    <p:extLst>
      <p:ext uri="{BB962C8B-B14F-4D97-AF65-F5344CB8AC3E}">
        <p14:creationId xmlns:p14="http://schemas.microsoft.com/office/powerpoint/2010/main" val="346336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0</a:t>
            </a:fld>
            <a:endParaRPr lang="et-EE"/>
          </a:p>
        </p:txBody>
      </p:sp>
    </p:spTree>
    <p:extLst>
      <p:ext uri="{BB962C8B-B14F-4D97-AF65-F5344CB8AC3E}">
        <p14:creationId xmlns:p14="http://schemas.microsoft.com/office/powerpoint/2010/main" val="275703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9</a:t>
            </a:fld>
            <a:endParaRPr lang="et-EE"/>
          </a:p>
        </p:txBody>
      </p:sp>
    </p:spTree>
    <p:extLst>
      <p:ext uri="{BB962C8B-B14F-4D97-AF65-F5344CB8AC3E}">
        <p14:creationId xmlns:p14="http://schemas.microsoft.com/office/powerpoint/2010/main" val="781059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13F85-2669-985E-0099-D49A7CE73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F3E76-12EF-9699-169C-0C1D2E73E95F}"/>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5E1EDA95-87E2-D9ED-81C0-7B8AE01D33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F16DBAD8-E711-6E5E-61FE-C52EECAA02C5}"/>
              </a:ext>
            </a:extLst>
          </p:cNvPr>
          <p:cNvSpPr>
            <a:spLocks noGrp="1"/>
          </p:cNvSpPr>
          <p:nvPr>
            <p:ph type="sldNum" sz="quarter" idx="5"/>
          </p:nvPr>
        </p:nvSpPr>
        <p:spPr/>
        <p:txBody>
          <a:bodyPr/>
          <a:lstStyle/>
          <a:p>
            <a:fld id="{3E9D3BCF-75C2-4A69-B9AB-E90655DDB40B}" type="slidenum">
              <a:rPr lang="et-EE" smtClean="0"/>
              <a:t>10</a:t>
            </a:fld>
            <a:endParaRPr lang="et-EE"/>
          </a:p>
        </p:txBody>
      </p:sp>
    </p:spTree>
    <p:extLst>
      <p:ext uri="{BB962C8B-B14F-4D97-AF65-F5344CB8AC3E}">
        <p14:creationId xmlns:p14="http://schemas.microsoft.com/office/powerpoint/2010/main" val="3435868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11</a:t>
            </a:fld>
            <a:endParaRPr lang="et-EE"/>
          </a:p>
        </p:txBody>
      </p:sp>
    </p:spTree>
    <p:extLst>
      <p:ext uri="{BB962C8B-B14F-4D97-AF65-F5344CB8AC3E}">
        <p14:creationId xmlns:p14="http://schemas.microsoft.com/office/powerpoint/2010/main" val="1797892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AC5AD-B834-A360-77FF-3095F5D99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831D22-BFE0-8EED-D5FA-452E3764EDBF}"/>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2666AB62-B9B3-588B-3773-D8F9F7C7E9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650DFFAD-2732-C82B-43F2-EECA575CC645}"/>
              </a:ext>
            </a:extLst>
          </p:cNvPr>
          <p:cNvSpPr>
            <a:spLocks noGrp="1"/>
          </p:cNvSpPr>
          <p:nvPr>
            <p:ph type="sldNum" sz="quarter" idx="5"/>
          </p:nvPr>
        </p:nvSpPr>
        <p:spPr/>
        <p:txBody>
          <a:bodyPr/>
          <a:lstStyle/>
          <a:p>
            <a:fld id="{3E9D3BCF-75C2-4A69-B9AB-E90655DDB40B}" type="slidenum">
              <a:rPr lang="et-EE" smtClean="0"/>
              <a:t>12</a:t>
            </a:fld>
            <a:endParaRPr lang="et-EE"/>
          </a:p>
        </p:txBody>
      </p:sp>
    </p:spTree>
    <p:extLst>
      <p:ext uri="{BB962C8B-B14F-4D97-AF65-F5344CB8AC3E}">
        <p14:creationId xmlns:p14="http://schemas.microsoft.com/office/powerpoint/2010/main" val="2183055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13</a:t>
            </a:fld>
            <a:endParaRPr lang="et-EE"/>
          </a:p>
        </p:txBody>
      </p:sp>
    </p:spTree>
    <p:extLst>
      <p:ext uri="{BB962C8B-B14F-4D97-AF65-F5344CB8AC3E}">
        <p14:creationId xmlns:p14="http://schemas.microsoft.com/office/powerpoint/2010/main" val="2749213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DD226-C718-4DB3-829F-2D215BEEB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C18F1-B473-40DA-49C3-015E531C8C83}"/>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C0B5CE7A-933F-370B-C5D8-6A0AC3E5FEF7}"/>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E625BD91-84B2-04FB-0A56-7104597C4F5C}"/>
              </a:ext>
            </a:extLst>
          </p:cNvPr>
          <p:cNvSpPr>
            <a:spLocks noGrp="1"/>
          </p:cNvSpPr>
          <p:nvPr>
            <p:ph type="sldNum" sz="quarter" idx="5"/>
          </p:nvPr>
        </p:nvSpPr>
        <p:spPr/>
        <p:txBody>
          <a:bodyPr/>
          <a:lstStyle/>
          <a:p>
            <a:fld id="{3E9D3BCF-75C2-4A69-B9AB-E90655DDB40B}" type="slidenum">
              <a:rPr lang="et-EE" smtClean="0"/>
              <a:t>14</a:t>
            </a:fld>
            <a:endParaRPr lang="et-EE"/>
          </a:p>
        </p:txBody>
      </p:sp>
    </p:spTree>
    <p:extLst>
      <p:ext uri="{BB962C8B-B14F-4D97-AF65-F5344CB8AC3E}">
        <p14:creationId xmlns:p14="http://schemas.microsoft.com/office/powerpoint/2010/main" val="2199161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A7A25-319C-8974-F5C3-436E12D0E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7E9A4-8FCC-0A62-734D-13F53273E618}"/>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6A341C8F-153C-22AB-98CA-55E4654B35A8}"/>
              </a:ext>
            </a:extLst>
          </p:cNvPr>
          <p:cNvSpPr>
            <a:spLocks noGrp="1"/>
          </p:cNvSpPr>
          <p:nvPr>
            <p:ph type="body" idx="1"/>
          </p:nvPr>
        </p:nvSpPr>
        <p:spPr/>
        <p:txBody>
          <a:bodyPr/>
          <a:lstStyle/>
          <a:p>
            <a:endParaRPr lang="lt-LT" sz="1200" b="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424857E-8A8A-17FD-7A5B-2EBCB05945B3}"/>
              </a:ext>
            </a:extLst>
          </p:cNvPr>
          <p:cNvSpPr>
            <a:spLocks noGrp="1"/>
          </p:cNvSpPr>
          <p:nvPr>
            <p:ph type="sldNum" sz="quarter" idx="5"/>
          </p:nvPr>
        </p:nvSpPr>
        <p:spPr/>
        <p:txBody>
          <a:bodyPr/>
          <a:lstStyle/>
          <a:p>
            <a:fld id="{3E9D3BCF-75C2-4A69-B9AB-E90655DDB40B}" type="slidenum">
              <a:rPr lang="et-EE" smtClean="0"/>
              <a:t>15</a:t>
            </a:fld>
            <a:endParaRPr lang="et-EE"/>
          </a:p>
        </p:txBody>
      </p:sp>
    </p:spTree>
    <p:extLst>
      <p:ext uri="{BB962C8B-B14F-4D97-AF65-F5344CB8AC3E}">
        <p14:creationId xmlns:p14="http://schemas.microsoft.com/office/powerpoint/2010/main" val="2331907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6A53D-CB17-6A48-BCA3-913DC809F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BCFF2-6B60-BCE9-A0EE-5F9FE49BDC50}"/>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DBE15E85-40D5-D5BB-5C5F-D88BED3E45FD}"/>
              </a:ext>
            </a:extLst>
          </p:cNvPr>
          <p:cNvSpPr>
            <a:spLocks noGrp="1"/>
          </p:cNvSpPr>
          <p:nvPr>
            <p:ph type="body" idx="1"/>
          </p:nvPr>
        </p:nvSpPr>
        <p:spPr/>
        <p:txBody>
          <a:bodyPr/>
          <a:lstStyle/>
          <a:p>
            <a:endParaRPr lang="lt-LT" b="0" dirty="0"/>
          </a:p>
        </p:txBody>
      </p:sp>
      <p:sp>
        <p:nvSpPr>
          <p:cNvPr id="4" name="Slide Number Placeholder 3">
            <a:extLst>
              <a:ext uri="{FF2B5EF4-FFF2-40B4-BE49-F238E27FC236}">
                <a16:creationId xmlns:a16="http://schemas.microsoft.com/office/drawing/2014/main" id="{4B39EA95-9026-5EEE-36F3-17BBC7FF1CA4}"/>
              </a:ext>
            </a:extLst>
          </p:cNvPr>
          <p:cNvSpPr>
            <a:spLocks noGrp="1"/>
          </p:cNvSpPr>
          <p:nvPr>
            <p:ph type="sldNum" sz="quarter" idx="5"/>
          </p:nvPr>
        </p:nvSpPr>
        <p:spPr/>
        <p:txBody>
          <a:bodyPr/>
          <a:lstStyle/>
          <a:p>
            <a:fld id="{3E9D3BCF-75C2-4A69-B9AB-E90655DDB40B}" type="slidenum">
              <a:rPr lang="et-EE" smtClean="0"/>
              <a:t>16</a:t>
            </a:fld>
            <a:endParaRPr lang="et-EE"/>
          </a:p>
        </p:txBody>
      </p:sp>
    </p:spTree>
    <p:extLst>
      <p:ext uri="{BB962C8B-B14F-4D97-AF65-F5344CB8AC3E}">
        <p14:creationId xmlns:p14="http://schemas.microsoft.com/office/powerpoint/2010/main" val="3226486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17</a:t>
            </a:fld>
            <a:endParaRPr lang="et-EE"/>
          </a:p>
        </p:txBody>
      </p:sp>
    </p:spTree>
    <p:extLst>
      <p:ext uri="{BB962C8B-B14F-4D97-AF65-F5344CB8AC3E}">
        <p14:creationId xmlns:p14="http://schemas.microsoft.com/office/powerpoint/2010/main" val="2629544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D6D73-4946-8C30-9653-3DA4543050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70094-2109-8F04-3988-251597E1DEA7}"/>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E3412F5B-FE40-C953-F13E-FA48A91A8ED1}"/>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C380CFF1-DBD6-0108-65BA-3916656D1F7C}"/>
              </a:ext>
            </a:extLst>
          </p:cNvPr>
          <p:cNvSpPr>
            <a:spLocks noGrp="1"/>
          </p:cNvSpPr>
          <p:nvPr>
            <p:ph type="sldNum" sz="quarter" idx="5"/>
          </p:nvPr>
        </p:nvSpPr>
        <p:spPr/>
        <p:txBody>
          <a:bodyPr/>
          <a:lstStyle/>
          <a:p>
            <a:fld id="{3E9D3BCF-75C2-4A69-B9AB-E90655DDB40B}" type="slidenum">
              <a:rPr lang="et-EE" smtClean="0"/>
              <a:t>18</a:t>
            </a:fld>
            <a:endParaRPr lang="et-EE"/>
          </a:p>
        </p:txBody>
      </p:sp>
    </p:spTree>
    <p:extLst>
      <p:ext uri="{BB962C8B-B14F-4D97-AF65-F5344CB8AC3E}">
        <p14:creationId xmlns:p14="http://schemas.microsoft.com/office/powerpoint/2010/main" val="426328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1</a:t>
            </a:fld>
            <a:endParaRPr lang="et-EE"/>
          </a:p>
        </p:txBody>
      </p:sp>
    </p:spTree>
    <p:extLst>
      <p:ext uri="{BB962C8B-B14F-4D97-AF65-F5344CB8AC3E}">
        <p14:creationId xmlns:p14="http://schemas.microsoft.com/office/powerpoint/2010/main" val="3190958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EDBB8-F096-D25D-0940-90C3938458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1E5D8-15F7-8617-F790-B9D67B96D12F}"/>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65D52213-6C55-28EA-8AA8-111B9A8EC7A4}"/>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C7316173-9CE9-C6C1-BC4D-1B1A9A1A0171}"/>
              </a:ext>
            </a:extLst>
          </p:cNvPr>
          <p:cNvSpPr>
            <a:spLocks noGrp="1"/>
          </p:cNvSpPr>
          <p:nvPr>
            <p:ph type="sldNum" sz="quarter" idx="5"/>
          </p:nvPr>
        </p:nvSpPr>
        <p:spPr/>
        <p:txBody>
          <a:bodyPr/>
          <a:lstStyle/>
          <a:p>
            <a:fld id="{3E9D3BCF-75C2-4A69-B9AB-E90655DDB40B}" type="slidenum">
              <a:rPr lang="et-EE" smtClean="0"/>
              <a:t>19</a:t>
            </a:fld>
            <a:endParaRPr lang="et-EE"/>
          </a:p>
        </p:txBody>
      </p:sp>
    </p:spTree>
    <p:extLst>
      <p:ext uri="{BB962C8B-B14F-4D97-AF65-F5344CB8AC3E}">
        <p14:creationId xmlns:p14="http://schemas.microsoft.com/office/powerpoint/2010/main" val="2942436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C7EB6-68B0-AA36-9280-D0B14C5853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49AB6-9C7A-7775-9DDA-5E228532CEB8}"/>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363CB4C9-1BDF-305A-C83E-C4EE87AC7E47}"/>
              </a:ext>
            </a:extLst>
          </p:cNvPr>
          <p:cNvSpPr>
            <a:spLocks noGrp="1"/>
          </p:cNvSpPr>
          <p:nvPr>
            <p:ph type="body" idx="1"/>
          </p:nvPr>
        </p:nvSpPr>
        <p:spPr/>
        <p:txBody>
          <a:bodyPr/>
          <a:lstStyle/>
          <a:p>
            <a:pPr algn="l">
              <a:spcAft>
                <a:spcPts val="600"/>
              </a:spcAft>
            </a:pPr>
            <a:endParaRPr lang="lt-LT" sz="900" dirty="0"/>
          </a:p>
        </p:txBody>
      </p:sp>
      <p:sp>
        <p:nvSpPr>
          <p:cNvPr id="4" name="Slide Number Placeholder 3">
            <a:extLst>
              <a:ext uri="{FF2B5EF4-FFF2-40B4-BE49-F238E27FC236}">
                <a16:creationId xmlns:a16="http://schemas.microsoft.com/office/drawing/2014/main" id="{2465E3D2-521F-D290-4B12-44F8E31B6EBB}"/>
              </a:ext>
            </a:extLst>
          </p:cNvPr>
          <p:cNvSpPr>
            <a:spLocks noGrp="1"/>
          </p:cNvSpPr>
          <p:nvPr>
            <p:ph type="sldNum" sz="quarter" idx="5"/>
          </p:nvPr>
        </p:nvSpPr>
        <p:spPr/>
        <p:txBody>
          <a:bodyPr/>
          <a:lstStyle/>
          <a:p>
            <a:fld id="{3E9D3BCF-75C2-4A69-B9AB-E90655DDB40B}" type="slidenum">
              <a:rPr lang="et-EE" smtClean="0"/>
              <a:t>20</a:t>
            </a:fld>
            <a:endParaRPr lang="et-EE"/>
          </a:p>
        </p:txBody>
      </p:sp>
    </p:spTree>
    <p:extLst>
      <p:ext uri="{BB962C8B-B14F-4D97-AF65-F5344CB8AC3E}">
        <p14:creationId xmlns:p14="http://schemas.microsoft.com/office/powerpoint/2010/main" val="3271365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20955" algn="l"/>
                <a:tab pos="324485" algn="l"/>
                <a:tab pos="450215" algn="l"/>
              </a:tabLst>
              <a:defRPr/>
            </a:pPr>
            <a:endParaRPr lang="en-US" sz="1200" b="0" dirty="0">
              <a:solidFill>
                <a:schemeClr val="tx1"/>
              </a:solidFill>
            </a:endParaRPr>
          </a:p>
        </p:txBody>
      </p:sp>
      <p:sp>
        <p:nvSpPr>
          <p:cNvPr id="4" name="Slide Number Placeholder 3"/>
          <p:cNvSpPr>
            <a:spLocks noGrp="1"/>
          </p:cNvSpPr>
          <p:nvPr>
            <p:ph type="sldNum" sz="quarter" idx="5"/>
          </p:nvPr>
        </p:nvSpPr>
        <p:spPr/>
        <p:txBody>
          <a:bodyPr/>
          <a:lstStyle/>
          <a:p>
            <a:fld id="{3E9D3BCF-75C2-4A69-B9AB-E90655DDB40B}" type="slidenum">
              <a:rPr lang="et-EE" smtClean="0"/>
              <a:t>21</a:t>
            </a:fld>
            <a:endParaRPr lang="et-EE"/>
          </a:p>
        </p:txBody>
      </p:sp>
    </p:spTree>
    <p:extLst>
      <p:ext uri="{BB962C8B-B14F-4D97-AF65-F5344CB8AC3E}">
        <p14:creationId xmlns:p14="http://schemas.microsoft.com/office/powerpoint/2010/main" val="3555424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45C0D-1068-33AA-8934-77EBC9D46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0E6BB1-1BF2-8137-76DD-CC9A267979D9}"/>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21D3D46A-9DDB-BF59-B06D-B63AB59F1CA0}"/>
              </a:ext>
            </a:extLst>
          </p:cNvPr>
          <p:cNvSpPr>
            <a:spLocks noGrp="1"/>
          </p:cNvSpPr>
          <p:nvPr>
            <p:ph type="body" idx="1"/>
          </p:nvPr>
        </p:nvSpPr>
        <p:spPr/>
        <p:txBody>
          <a:bodyPr/>
          <a:lstStyle/>
          <a:p>
            <a:pPr indent="20955" algn="just">
              <a:tabLst>
                <a:tab pos="20955" algn="l"/>
                <a:tab pos="324485" algn="l"/>
                <a:tab pos="450215" algn="l"/>
              </a:tabLst>
            </a:pPr>
            <a:endParaRPr lang="lt-LT" dirty="0"/>
          </a:p>
        </p:txBody>
      </p:sp>
      <p:sp>
        <p:nvSpPr>
          <p:cNvPr id="4" name="Slide Number Placeholder 3">
            <a:extLst>
              <a:ext uri="{FF2B5EF4-FFF2-40B4-BE49-F238E27FC236}">
                <a16:creationId xmlns:a16="http://schemas.microsoft.com/office/drawing/2014/main" id="{6B5F8951-45B6-3280-C00E-CF5F0800951A}"/>
              </a:ext>
            </a:extLst>
          </p:cNvPr>
          <p:cNvSpPr>
            <a:spLocks noGrp="1"/>
          </p:cNvSpPr>
          <p:nvPr>
            <p:ph type="sldNum" sz="quarter" idx="5"/>
          </p:nvPr>
        </p:nvSpPr>
        <p:spPr/>
        <p:txBody>
          <a:bodyPr/>
          <a:lstStyle/>
          <a:p>
            <a:fld id="{3E9D3BCF-75C2-4A69-B9AB-E90655DDB40B}" type="slidenum">
              <a:rPr lang="et-EE" smtClean="0"/>
              <a:t>22</a:t>
            </a:fld>
            <a:endParaRPr lang="et-EE"/>
          </a:p>
        </p:txBody>
      </p:sp>
    </p:spTree>
    <p:extLst>
      <p:ext uri="{BB962C8B-B14F-4D97-AF65-F5344CB8AC3E}">
        <p14:creationId xmlns:p14="http://schemas.microsoft.com/office/powerpoint/2010/main" val="3140769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A8E0D-4277-DF17-2B83-6F5607E1A6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081B0-0E8D-B39B-A051-63E430CCEF4B}"/>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0517A71C-205B-87E6-6510-B963A9F7851D}"/>
              </a:ext>
            </a:extLst>
          </p:cNvPr>
          <p:cNvSpPr>
            <a:spLocks noGrp="1"/>
          </p:cNvSpPr>
          <p:nvPr>
            <p:ph type="body" idx="1"/>
          </p:nvPr>
        </p:nvSpPr>
        <p:spPr/>
        <p:txBody>
          <a:bodyPr/>
          <a:lstStyle/>
          <a:p>
            <a:pPr indent="20955" algn="just">
              <a:tabLst>
                <a:tab pos="20955" algn="l"/>
                <a:tab pos="324485" algn="l"/>
                <a:tab pos="450215" algn="l"/>
              </a:tabLst>
            </a:pPr>
            <a:endParaRPr lang="lt-LT" dirty="0"/>
          </a:p>
        </p:txBody>
      </p:sp>
      <p:sp>
        <p:nvSpPr>
          <p:cNvPr id="4" name="Slide Number Placeholder 3">
            <a:extLst>
              <a:ext uri="{FF2B5EF4-FFF2-40B4-BE49-F238E27FC236}">
                <a16:creationId xmlns:a16="http://schemas.microsoft.com/office/drawing/2014/main" id="{9F7388F1-C65D-6E01-ACF5-72373FB509C4}"/>
              </a:ext>
            </a:extLst>
          </p:cNvPr>
          <p:cNvSpPr>
            <a:spLocks noGrp="1"/>
          </p:cNvSpPr>
          <p:nvPr>
            <p:ph type="sldNum" sz="quarter" idx="5"/>
          </p:nvPr>
        </p:nvSpPr>
        <p:spPr/>
        <p:txBody>
          <a:bodyPr/>
          <a:lstStyle/>
          <a:p>
            <a:fld id="{3E9D3BCF-75C2-4A69-B9AB-E90655DDB40B}" type="slidenum">
              <a:rPr lang="et-EE" smtClean="0"/>
              <a:t>23</a:t>
            </a:fld>
            <a:endParaRPr lang="et-EE"/>
          </a:p>
        </p:txBody>
      </p:sp>
    </p:spTree>
    <p:extLst>
      <p:ext uri="{BB962C8B-B14F-4D97-AF65-F5344CB8AC3E}">
        <p14:creationId xmlns:p14="http://schemas.microsoft.com/office/powerpoint/2010/main" val="2755202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3BC6D-65C9-3D2F-59D9-78CF4C347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958C36-55D6-C1BC-1A18-E5D6483812B5}"/>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87771784-A626-38D4-6FF0-5C1A9F05203B}"/>
              </a:ext>
            </a:extLst>
          </p:cNvPr>
          <p:cNvSpPr>
            <a:spLocks noGrp="1"/>
          </p:cNvSpPr>
          <p:nvPr>
            <p:ph type="body" idx="1"/>
          </p:nvPr>
        </p:nvSpPr>
        <p:spPr/>
        <p:txBody>
          <a:bodyPr/>
          <a:lstStyle/>
          <a:p>
            <a:pPr indent="20955" algn="just">
              <a:tabLst>
                <a:tab pos="20955" algn="l"/>
                <a:tab pos="324485" algn="l"/>
                <a:tab pos="450215" algn="l"/>
              </a:tabLst>
            </a:pPr>
            <a:endParaRPr lang="en-US" sz="1200" dirty="0">
              <a:solidFill>
                <a:schemeClr val="tx1"/>
              </a:solidFill>
            </a:endParaRPr>
          </a:p>
        </p:txBody>
      </p:sp>
      <p:sp>
        <p:nvSpPr>
          <p:cNvPr id="4" name="Slide Number Placeholder 3">
            <a:extLst>
              <a:ext uri="{FF2B5EF4-FFF2-40B4-BE49-F238E27FC236}">
                <a16:creationId xmlns:a16="http://schemas.microsoft.com/office/drawing/2014/main" id="{257174C5-63C2-4994-2900-A48D92681A2E}"/>
              </a:ext>
            </a:extLst>
          </p:cNvPr>
          <p:cNvSpPr>
            <a:spLocks noGrp="1"/>
          </p:cNvSpPr>
          <p:nvPr>
            <p:ph type="sldNum" sz="quarter" idx="5"/>
          </p:nvPr>
        </p:nvSpPr>
        <p:spPr/>
        <p:txBody>
          <a:bodyPr/>
          <a:lstStyle/>
          <a:p>
            <a:fld id="{3E9D3BCF-75C2-4A69-B9AB-E90655DDB40B}" type="slidenum">
              <a:rPr lang="et-EE" smtClean="0"/>
              <a:t>24</a:t>
            </a:fld>
            <a:endParaRPr lang="et-EE"/>
          </a:p>
        </p:txBody>
      </p:sp>
    </p:spTree>
    <p:extLst>
      <p:ext uri="{BB962C8B-B14F-4D97-AF65-F5344CB8AC3E}">
        <p14:creationId xmlns:p14="http://schemas.microsoft.com/office/powerpoint/2010/main" val="2609845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9D4D7-8483-394A-320F-8140CDCF7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18D3F-97CB-6A35-E49C-5C1CD33266BD}"/>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470AD6D6-E02D-0A6B-2355-A4B844D739F0}"/>
              </a:ext>
            </a:extLst>
          </p:cNvPr>
          <p:cNvSpPr>
            <a:spLocks noGrp="1"/>
          </p:cNvSpPr>
          <p:nvPr>
            <p:ph type="body" idx="1"/>
          </p:nvPr>
        </p:nvSpPr>
        <p:spPr/>
        <p:txBody>
          <a:bodyPr/>
          <a:lstStyle/>
          <a:p>
            <a:pPr indent="20955" algn="just">
              <a:tabLst>
                <a:tab pos="20955" algn="l"/>
                <a:tab pos="324485" algn="l"/>
                <a:tab pos="450215" algn="l"/>
              </a:tabLst>
            </a:pPr>
            <a:endParaRPr lang="lt-LT" dirty="0"/>
          </a:p>
        </p:txBody>
      </p:sp>
      <p:sp>
        <p:nvSpPr>
          <p:cNvPr id="4" name="Slide Number Placeholder 3">
            <a:extLst>
              <a:ext uri="{FF2B5EF4-FFF2-40B4-BE49-F238E27FC236}">
                <a16:creationId xmlns:a16="http://schemas.microsoft.com/office/drawing/2014/main" id="{F05A4075-2481-BF55-0CD7-C5EE0DA920B6}"/>
              </a:ext>
            </a:extLst>
          </p:cNvPr>
          <p:cNvSpPr>
            <a:spLocks noGrp="1"/>
          </p:cNvSpPr>
          <p:nvPr>
            <p:ph type="sldNum" sz="quarter" idx="5"/>
          </p:nvPr>
        </p:nvSpPr>
        <p:spPr/>
        <p:txBody>
          <a:bodyPr/>
          <a:lstStyle/>
          <a:p>
            <a:fld id="{3E9D3BCF-75C2-4A69-B9AB-E90655DDB40B}" type="slidenum">
              <a:rPr lang="et-EE" smtClean="0"/>
              <a:t>25</a:t>
            </a:fld>
            <a:endParaRPr lang="et-EE"/>
          </a:p>
        </p:txBody>
      </p:sp>
    </p:spTree>
    <p:extLst>
      <p:ext uri="{BB962C8B-B14F-4D97-AF65-F5344CB8AC3E}">
        <p14:creationId xmlns:p14="http://schemas.microsoft.com/office/powerpoint/2010/main" val="1834551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CF381-9EBB-32F4-54D5-E43038E32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E7188-A439-73FC-C005-74E2442B9C2B}"/>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986B0F39-812B-505A-2F22-4B944AAD7D88}"/>
              </a:ext>
            </a:extLst>
          </p:cNvPr>
          <p:cNvSpPr>
            <a:spLocks noGrp="1"/>
          </p:cNvSpPr>
          <p:nvPr>
            <p:ph type="body" idx="1"/>
          </p:nvPr>
        </p:nvSpPr>
        <p:spPr/>
        <p:txBody>
          <a:bodyPr/>
          <a:lstStyle/>
          <a:p>
            <a:endParaRPr lang="lt-LT"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06B2CAA-987A-E6B0-BC35-60FAD50BA5C4}"/>
              </a:ext>
            </a:extLst>
          </p:cNvPr>
          <p:cNvSpPr>
            <a:spLocks noGrp="1"/>
          </p:cNvSpPr>
          <p:nvPr>
            <p:ph type="sldNum" sz="quarter" idx="5"/>
          </p:nvPr>
        </p:nvSpPr>
        <p:spPr/>
        <p:txBody>
          <a:bodyPr/>
          <a:lstStyle/>
          <a:p>
            <a:fld id="{3E9D3BCF-75C2-4A69-B9AB-E90655DDB40B}" type="slidenum">
              <a:rPr lang="et-EE" smtClean="0"/>
              <a:t>26</a:t>
            </a:fld>
            <a:endParaRPr lang="et-EE"/>
          </a:p>
        </p:txBody>
      </p:sp>
    </p:spTree>
    <p:extLst>
      <p:ext uri="{BB962C8B-B14F-4D97-AF65-F5344CB8AC3E}">
        <p14:creationId xmlns:p14="http://schemas.microsoft.com/office/powerpoint/2010/main" val="2188591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2F4C9-1D7A-239A-9BEF-0628947294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94E34-B60D-AD7F-0299-D217EA32ECA6}"/>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96E303F3-EA84-D2DE-EEA2-A3AE779F889D}"/>
              </a:ext>
            </a:extLst>
          </p:cNvPr>
          <p:cNvSpPr>
            <a:spLocks noGrp="1"/>
          </p:cNvSpPr>
          <p:nvPr>
            <p:ph type="body" idx="1"/>
          </p:nvPr>
        </p:nvSpPr>
        <p:spPr/>
        <p:txBody>
          <a:bodyPr/>
          <a:lstStyle/>
          <a:p>
            <a:endParaRPr lang="lt-LT" sz="1200" dirty="0">
              <a:solidFill>
                <a:srgbClr val="212529"/>
              </a:solidFill>
              <a:latin typeface="Poppins" panose="00000500000000000000" pitchFamily="2" charset="-70"/>
            </a:endParaRPr>
          </a:p>
        </p:txBody>
      </p:sp>
      <p:sp>
        <p:nvSpPr>
          <p:cNvPr id="4" name="Slide Number Placeholder 3">
            <a:extLst>
              <a:ext uri="{FF2B5EF4-FFF2-40B4-BE49-F238E27FC236}">
                <a16:creationId xmlns:a16="http://schemas.microsoft.com/office/drawing/2014/main" id="{B03E085D-22D5-3F0C-F549-19346367837B}"/>
              </a:ext>
            </a:extLst>
          </p:cNvPr>
          <p:cNvSpPr>
            <a:spLocks noGrp="1"/>
          </p:cNvSpPr>
          <p:nvPr>
            <p:ph type="sldNum" sz="quarter" idx="5"/>
          </p:nvPr>
        </p:nvSpPr>
        <p:spPr/>
        <p:txBody>
          <a:bodyPr/>
          <a:lstStyle/>
          <a:p>
            <a:fld id="{3E9D3BCF-75C2-4A69-B9AB-E90655DDB40B}" type="slidenum">
              <a:rPr lang="et-EE" smtClean="0"/>
              <a:t>27</a:t>
            </a:fld>
            <a:endParaRPr lang="et-EE"/>
          </a:p>
        </p:txBody>
      </p:sp>
    </p:spTree>
    <p:extLst>
      <p:ext uri="{BB962C8B-B14F-4D97-AF65-F5344CB8AC3E}">
        <p14:creationId xmlns:p14="http://schemas.microsoft.com/office/powerpoint/2010/main" val="3394854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BC6ED-AFBF-97FF-0AED-FCD2CBD43A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C6E12-522E-9C05-A68D-F5E248310EB4}"/>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DE1614C6-4A66-1AF2-9913-E859C48D6A16}"/>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A0B0CCD7-9B5E-ECA5-EAD1-8EFE3E188700}"/>
              </a:ext>
            </a:extLst>
          </p:cNvPr>
          <p:cNvSpPr>
            <a:spLocks noGrp="1"/>
          </p:cNvSpPr>
          <p:nvPr>
            <p:ph type="sldNum" sz="quarter" idx="5"/>
          </p:nvPr>
        </p:nvSpPr>
        <p:spPr/>
        <p:txBody>
          <a:bodyPr/>
          <a:lstStyle/>
          <a:p>
            <a:fld id="{3E9D3BCF-75C2-4A69-B9AB-E90655DDB40B}" type="slidenum">
              <a:rPr lang="et-EE" smtClean="0"/>
              <a:t>28</a:t>
            </a:fld>
            <a:endParaRPr lang="et-EE"/>
          </a:p>
        </p:txBody>
      </p:sp>
    </p:spTree>
    <p:extLst>
      <p:ext uri="{BB962C8B-B14F-4D97-AF65-F5344CB8AC3E}">
        <p14:creationId xmlns:p14="http://schemas.microsoft.com/office/powerpoint/2010/main" val="169614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33EAC-6BE3-E130-322E-75F3016A0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30FD11-68C2-6B09-C30E-6AEABD665F63}"/>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E39A1C7F-763E-2679-D55A-1C349FBF078F}"/>
              </a:ext>
            </a:extLst>
          </p:cNvPr>
          <p:cNvSpPr>
            <a:spLocks noGrp="1"/>
          </p:cNvSpPr>
          <p:nvPr>
            <p:ph type="body" idx="1"/>
          </p:nvPr>
        </p:nvSpPr>
        <p:spPr/>
        <p:txBody>
          <a:bodyPr/>
          <a:lstStyle/>
          <a:p>
            <a:endParaRPr lang="lt-LT" sz="1200" dirty="0">
              <a:latin typeface="Poppins" panose="00000500000000000000" pitchFamily="2" charset="-70"/>
            </a:endParaRPr>
          </a:p>
        </p:txBody>
      </p:sp>
      <p:sp>
        <p:nvSpPr>
          <p:cNvPr id="4" name="Slide Number Placeholder 3">
            <a:extLst>
              <a:ext uri="{FF2B5EF4-FFF2-40B4-BE49-F238E27FC236}">
                <a16:creationId xmlns:a16="http://schemas.microsoft.com/office/drawing/2014/main" id="{1C6F4AED-FAF8-C5CD-314F-21587AE35F13}"/>
              </a:ext>
            </a:extLst>
          </p:cNvPr>
          <p:cNvSpPr>
            <a:spLocks noGrp="1"/>
          </p:cNvSpPr>
          <p:nvPr>
            <p:ph type="sldNum" sz="quarter" idx="5"/>
          </p:nvPr>
        </p:nvSpPr>
        <p:spPr/>
        <p:txBody>
          <a:bodyPr/>
          <a:lstStyle/>
          <a:p>
            <a:fld id="{3E9D3BCF-75C2-4A69-B9AB-E90655DDB40B}" type="slidenum">
              <a:rPr lang="et-EE" smtClean="0"/>
              <a:t>2</a:t>
            </a:fld>
            <a:endParaRPr lang="et-EE"/>
          </a:p>
        </p:txBody>
      </p:sp>
    </p:spTree>
    <p:extLst>
      <p:ext uri="{BB962C8B-B14F-4D97-AF65-F5344CB8AC3E}">
        <p14:creationId xmlns:p14="http://schemas.microsoft.com/office/powerpoint/2010/main" val="3119537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29</a:t>
            </a:fld>
            <a:endParaRPr lang="et-EE"/>
          </a:p>
        </p:txBody>
      </p:sp>
    </p:spTree>
    <p:extLst>
      <p:ext uri="{BB962C8B-B14F-4D97-AF65-F5344CB8AC3E}">
        <p14:creationId xmlns:p14="http://schemas.microsoft.com/office/powerpoint/2010/main" val="532117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r>
              <a:rPr lang="lt-LT" sz="1800" b="0" dirty="0">
                <a:effectLst/>
                <a:latin typeface="Times New Roman" panose="02020603050405020304" pitchFamily="18" charset="0"/>
                <a:ea typeface="Times New Roman" panose="02020603050405020304" pitchFamily="18" charset="0"/>
              </a:rPr>
              <a:t>Pažymėtina, kad tiek pirmojo, tiek antrojo kvietimo atvejais projektams taikomi tie patys projektų atrankos kriterijai.</a:t>
            </a:r>
          </a:p>
          <a:p>
            <a:endParaRPr lang="lt-LT" sz="1800" b="0" dirty="0">
              <a:effectLst/>
              <a:latin typeface="Times New Roman" panose="02020603050405020304" pitchFamily="18" charset="0"/>
              <a:ea typeface="Times New Roman" panose="02020603050405020304" pitchFamily="18" charset="0"/>
            </a:endParaRPr>
          </a:p>
          <a:p>
            <a:endParaRPr lang="lt-LT" sz="1800" b="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E9D3BCF-75C2-4A69-B9AB-E90655DDB40B}" type="slidenum">
              <a:rPr lang="et-EE" smtClean="0"/>
              <a:t>30</a:t>
            </a:fld>
            <a:endParaRPr lang="et-EE"/>
          </a:p>
        </p:txBody>
      </p:sp>
    </p:spTree>
    <p:extLst>
      <p:ext uri="{BB962C8B-B14F-4D97-AF65-F5344CB8AC3E}">
        <p14:creationId xmlns:p14="http://schemas.microsoft.com/office/powerpoint/2010/main" val="4026465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8D403-85DE-A801-C197-66A07F188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40F7A-B210-A041-0EC4-AB7BE11281AF}"/>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DE928C22-B4E3-C5AA-866D-208C80349F31}"/>
              </a:ext>
            </a:extLst>
          </p:cNvPr>
          <p:cNvSpPr>
            <a:spLocks noGrp="1"/>
          </p:cNvSpPr>
          <p:nvPr>
            <p:ph type="body" idx="1"/>
          </p:nvPr>
        </p:nvSpPr>
        <p:spPr/>
        <p:txBody>
          <a:bodyPr/>
          <a:lstStyle/>
          <a:p>
            <a:endParaRPr lang="lt-LT"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8867C190-5F0B-6988-8201-FFD677BEB671}"/>
              </a:ext>
            </a:extLst>
          </p:cNvPr>
          <p:cNvSpPr>
            <a:spLocks noGrp="1"/>
          </p:cNvSpPr>
          <p:nvPr>
            <p:ph type="sldNum" sz="quarter" idx="5"/>
          </p:nvPr>
        </p:nvSpPr>
        <p:spPr/>
        <p:txBody>
          <a:bodyPr/>
          <a:lstStyle/>
          <a:p>
            <a:fld id="{3E9D3BCF-75C2-4A69-B9AB-E90655DDB40B}" type="slidenum">
              <a:rPr lang="et-EE" smtClean="0"/>
              <a:t>31</a:t>
            </a:fld>
            <a:endParaRPr lang="et-EE"/>
          </a:p>
        </p:txBody>
      </p:sp>
    </p:spTree>
    <p:extLst>
      <p:ext uri="{BB962C8B-B14F-4D97-AF65-F5344CB8AC3E}">
        <p14:creationId xmlns:p14="http://schemas.microsoft.com/office/powerpoint/2010/main" val="4146037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7B5CF-6240-B30A-D5DB-7141149D1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C91A5F-DC08-ED6F-CBA0-D6FE5A1BAE2D}"/>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8AE2327F-EA04-88A4-D1A6-92ACB7120DA3}"/>
              </a:ext>
            </a:extLst>
          </p:cNvPr>
          <p:cNvSpPr>
            <a:spLocks noGrp="1"/>
          </p:cNvSpPr>
          <p:nvPr>
            <p:ph type="body" idx="1"/>
          </p:nvPr>
        </p:nvSpPr>
        <p:spPr/>
        <p:txBody>
          <a:bodyPr/>
          <a:lstStyle/>
          <a:p>
            <a:endParaRPr lang="lt-LT"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80EA095C-6829-4272-3097-1843F2CC2CB8}"/>
              </a:ext>
            </a:extLst>
          </p:cNvPr>
          <p:cNvSpPr>
            <a:spLocks noGrp="1"/>
          </p:cNvSpPr>
          <p:nvPr>
            <p:ph type="sldNum" sz="quarter" idx="5"/>
          </p:nvPr>
        </p:nvSpPr>
        <p:spPr/>
        <p:txBody>
          <a:bodyPr/>
          <a:lstStyle/>
          <a:p>
            <a:fld id="{3E9D3BCF-75C2-4A69-B9AB-E90655DDB40B}" type="slidenum">
              <a:rPr lang="et-EE" smtClean="0"/>
              <a:t>32</a:t>
            </a:fld>
            <a:endParaRPr lang="et-EE"/>
          </a:p>
        </p:txBody>
      </p:sp>
    </p:spTree>
    <p:extLst>
      <p:ext uri="{BB962C8B-B14F-4D97-AF65-F5344CB8AC3E}">
        <p14:creationId xmlns:p14="http://schemas.microsoft.com/office/powerpoint/2010/main" val="2456435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9FC72-2F82-FD66-56E1-D94796028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A6528C-960E-DD77-3DCD-FFE3989267B4}"/>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5074B5A7-ADED-6176-FBFB-DF085C2CC37F}"/>
              </a:ext>
            </a:extLst>
          </p:cNvPr>
          <p:cNvSpPr>
            <a:spLocks noGrp="1"/>
          </p:cNvSpPr>
          <p:nvPr>
            <p:ph type="body" idx="1"/>
          </p:nvPr>
        </p:nvSpPr>
        <p:spPr/>
        <p:txBody>
          <a:bodyPr/>
          <a:lstStyle/>
          <a:p>
            <a:endParaRPr lang="lt-LT"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9120959C-62DA-4596-E1B6-659FD383ED96}"/>
              </a:ext>
            </a:extLst>
          </p:cNvPr>
          <p:cNvSpPr>
            <a:spLocks noGrp="1"/>
          </p:cNvSpPr>
          <p:nvPr>
            <p:ph type="sldNum" sz="quarter" idx="5"/>
          </p:nvPr>
        </p:nvSpPr>
        <p:spPr/>
        <p:txBody>
          <a:bodyPr/>
          <a:lstStyle/>
          <a:p>
            <a:fld id="{3E9D3BCF-75C2-4A69-B9AB-E90655DDB40B}" type="slidenum">
              <a:rPr lang="et-EE" smtClean="0"/>
              <a:t>33</a:t>
            </a:fld>
            <a:endParaRPr lang="et-EE"/>
          </a:p>
        </p:txBody>
      </p:sp>
    </p:spTree>
    <p:extLst>
      <p:ext uri="{BB962C8B-B14F-4D97-AF65-F5344CB8AC3E}">
        <p14:creationId xmlns:p14="http://schemas.microsoft.com/office/powerpoint/2010/main" val="2841838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A6E01-7354-7E25-BFAD-7F7B56E11D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F9D886-76CB-6F92-B97E-E89CFE9FE0CA}"/>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30CF0576-3DB9-24C6-AA45-D710150A432F}"/>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C253F7EA-43DC-2EE6-F111-1D9410F49DC0}"/>
              </a:ext>
            </a:extLst>
          </p:cNvPr>
          <p:cNvSpPr>
            <a:spLocks noGrp="1"/>
          </p:cNvSpPr>
          <p:nvPr>
            <p:ph type="sldNum" sz="quarter" idx="5"/>
          </p:nvPr>
        </p:nvSpPr>
        <p:spPr/>
        <p:txBody>
          <a:bodyPr/>
          <a:lstStyle/>
          <a:p>
            <a:fld id="{3E9D3BCF-75C2-4A69-B9AB-E90655DDB40B}" type="slidenum">
              <a:rPr lang="et-EE" smtClean="0"/>
              <a:t>34</a:t>
            </a:fld>
            <a:endParaRPr lang="et-EE"/>
          </a:p>
        </p:txBody>
      </p:sp>
    </p:spTree>
    <p:extLst>
      <p:ext uri="{BB962C8B-B14F-4D97-AF65-F5344CB8AC3E}">
        <p14:creationId xmlns:p14="http://schemas.microsoft.com/office/powerpoint/2010/main" val="2493980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C702-864E-975E-4D0C-D30472F4D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18FFB5-267D-7FC8-F68B-8A1D6B164A5F}"/>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56CC2685-6D4F-79F6-EF5B-4E833CD374C6}"/>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8956633E-47EF-6E72-7E8F-9BB4D0470D94}"/>
              </a:ext>
            </a:extLst>
          </p:cNvPr>
          <p:cNvSpPr>
            <a:spLocks noGrp="1"/>
          </p:cNvSpPr>
          <p:nvPr>
            <p:ph type="sldNum" sz="quarter" idx="5"/>
          </p:nvPr>
        </p:nvSpPr>
        <p:spPr/>
        <p:txBody>
          <a:bodyPr/>
          <a:lstStyle/>
          <a:p>
            <a:fld id="{3E9D3BCF-75C2-4A69-B9AB-E90655DDB40B}" type="slidenum">
              <a:rPr lang="et-EE" smtClean="0"/>
              <a:t>35</a:t>
            </a:fld>
            <a:endParaRPr lang="et-EE"/>
          </a:p>
        </p:txBody>
      </p:sp>
    </p:spTree>
    <p:extLst>
      <p:ext uri="{BB962C8B-B14F-4D97-AF65-F5344CB8AC3E}">
        <p14:creationId xmlns:p14="http://schemas.microsoft.com/office/powerpoint/2010/main" val="2351276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D6957-5C84-84BF-4606-7B1525414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A90200-0B5B-596C-5D05-E52D579728C4}"/>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80EE62F6-D50C-9B8C-DA77-566188CB6203}"/>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101E81A9-BE92-88D7-9453-998713CA3A8C}"/>
              </a:ext>
            </a:extLst>
          </p:cNvPr>
          <p:cNvSpPr>
            <a:spLocks noGrp="1"/>
          </p:cNvSpPr>
          <p:nvPr>
            <p:ph type="sldNum" sz="quarter" idx="5"/>
          </p:nvPr>
        </p:nvSpPr>
        <p:spPr/>
        <p:txBody>
          <a:bodyPr/>
          <a:lstStyle/>
          <a:p>
            <a:fld id="{3E9D3BCF-75C2-4A69-B9AB-E90655DDB40B}" type="slidenum">
              <a:rPr lang="et-EE" smtClean="0"/>
              <a:t>36</a:t>
            </a:fld>
            <a:endParaRPr lang="et-EE"/>
          </a:p>
        </p:txBody>
      </p:sp>
    </p:spTree>
    <p:extLst>
      <p:ext uri="{BB962C8B-B14F-4D97-AF65-F5344CB8AC3E}">
        <p14:creationId xmlns:p14="http://schemas.microsoft.com/office/powerpoint/2010/main" val="2314003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E0909-B036-C56A-30EE-8E5C336FA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C09FC-DF98-04F4-7B75-EA37EA186B6D}"/>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9C58B8B0-430C-C309-F109-4F7207ADE03B}"/>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5DB80D1C-D76D-1271-97FA-4F9BDE1FAAC5}"/>
              </a:ext>
            </a:extLst>
          </p:cNvPr>
          <p:cNvSpPr>
            <a:spLocks noGrp="1"/>
          </p:cNvSpPr>
          <p:nvPr>
            <p:ph type="sldNum" sz="quarter" idx="5"/>
          </p:nvPr>
        </p:nvSpPr>
        <p:spPr/>
        <p:txBody>
          <a:bodyPr/>
          <a:lstStyle/>
          <a:p>
            <a:fld id="{3E9D3BCF-75C2-4A69-B9AB-E90655DDB40B}" type="slidenum">
              <a:rPr lang="et-EE" smtClean="0"/>
              <a:t>37</a:t>
            </a:fld>
            <a:endParaRPr lang="et-EE"/>
          </a:p>
        </p:txBody>
      </p:sp>
    </p:spTree>
    <p:extLst>
      <p:ext uri="{BB962C8B-B14F-4D97-AF65-F5344CB8AC3E}">
        <p14:creationId xmlns:p14="http://schemas.microsoft.com/office/powerpoint/2010/main" val="3640085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3298A-25DA-D20B-96AA-FB8484A5D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9F09C-F55A-1C61-C886-9EC1F9390A8E}"/>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76C63E12-30D4-6A43-CD3D-C56631E8EF67}"/>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6767AC53-F96F-4062-1B9F-1AF445A2E496}"/>
              </a:ext>
            </a:extLst>
          </p:cNvPr>
          <p:cNvSpPr>
            <a:spLocks noGrp="1"/>
          </p:cNvSpPr>
          <p:nvPr>
            <p:ph type="sldNum" sz="quarter" idx="5"/>
          </p:nvPr>
        </p:nvSpPr>
        <p:spPr/>
        <p:txBody>
          <a:bodyPr/>
          <a:lstStyle/>
          <a:p>
            <a:fld id="{3E9D3BCF-75C2-4A69-B9AB-E90655DDB40B}" type="slidenum">
              <a:rPr lang="et-EE" smtClean="0"/>
              <a:t>38</a:t>
            </a:fld>
            <a:endParaRPr lang="et-EE"/>
          </a:p>
        </p:txBody>
      </p:sp>
    </p:spTree>
    <p:extLst>
      <p:ext uri="{BB962C8B-B14F-4D97-AF65-F5344CB8AC3E}">
        <p14:creationId xmlns:p14="http://schemas.microsoft.com/office/powerpoint/2010/main" val="3654649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sz="1200" b="0" i="0" noProof="0" dirty="0">
              <a:solidFill>
                <a:srgbClr val="212529"/>
              </a:solidFill>
              <a:effectLst/>
              <a:latin typeface="Poppins" panose="00000500000000000000" pitchFamily="2" charset="-70"/>
            </a:endParaRPr>
          </a:p>
        </p:txBody>
      </p:sp>
      <p:sp>
        <p:nvSpPr>
          <p:cNvPr id="4" name="Slide Number Placeholder 3"/>
          <p:cNvSpPr>
            <a:spLocks noGrp="1"/>
          </p:cNvSpPr>
          <p:nvPr>
            <p:ph type="sldNum" sz="quarter" idx="5"/>
          </p:nvPr>
        </p:nvSpPr>
        <p:spPr/>
        <p:txBody>
          <a:bodyPr/>
          <a:lstStyle/>
          <a:p>
            <a:fld id="{3E9D3BCF-75C2-4A69-B9AB-E90655DDB40B}" type="slidenum">
              <a:rPr lang="et-EE" smtClean="0"/>
              <a:t>3</a:t>
            </a:fld>
            <a:endParaRPr lang="et-EE"/>
          </a:p>
        </p:txBody>
      </p:sp>
    </p:spTree>
    <p:extLst>
      <p:ext uri="{BB962C8B-B14F-4D97-AF65-F5344CB8AC3E}">
        <p14:creationId xmlns:p14="http://schemas.microsoft.com/office/powerpoint/2010/main" val="26513548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D6928-5B47-591B-70FB-BAA56B030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7098B-0E4E-B60C-389C-16C8EC245BFE}"/>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372BBA60-5AC9-07F8-C967-9A103AB7CA34}"/>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6EBE22B5-A191-E19B-1E38-A3601B757A2D}"/>
              </a:ext>
            </a:extLst>
          </p:cNvPr>
          <p:cNvSpPr>
            <a:spLocks noGrp="1"/>
          </p:cNvSpPr>
          <p:nvPr>
            <p:ph type="sldNum" sz="quarter" idx="5"/>
          </p:nvPr>
        </p:nvSpPr>
        <p:spPr/>
        <p:txBody>
          <a:bodyPr/>
          <a:lstStyle/>
          <a:p>
            <a:fld id="{3E9D3BCF-75C2-4A69-B9AB-E90655DDB40B}" type="slidenum">
              <a:rPr lang="et-EE" smtClean="0"/>
              <a:t>39</a:t>
            </a:fld>
            <a:endParaRPr lang="et-EE"/>
          </a:p>
        </p:txBody>
      </p:sp>
    </p:spTree>
    <p:extLst>
      <p:ext uri="{BB962C8B-B14F-4D97-AF65-F5344CB8AC3E}">
        <p14:creationId xmlns:p14="http://schemas.microsoft.com/office/powerpoint/2010/main" val="15203483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784B2-7B7C-6819-93A3-20B2932B4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A59EB-F6CD-04CA-A682-C315FDA6FD7C}"/>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79E64A90-F886-DF26-6911-D1B045DF8ABA}"/>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EA11F854-4A02-D351-7FDA-C17077A7E8C4}"/>
              </a:ext>
            </a:extLst>
          </p:cNvPr>
          <p:cNvSpPr>
            <a:spLocks noGrp="1"/>
          </p:cNvSpPr>
          <p:nvPr>
            <p:ph type="sldNum" sz="quarter" idx="5"/>
          </p:nvPr>
        </p:nvSpPr>
        <p:spPr/>
        <p:txBody>
          <a:bodyPr/>
          <a:lstStyle/>
          <a:p>
            <a:fld id="{3E9D3BCF-75C2-4A69-B9AB-E90655DDB40B}" type="slidenum">
              <a:rPr lang="et-EE" smtClean="0"/>
              <a:t>40</a:t>
            </a:fld>
            <a:endParaRPr lang="et-EE"/>
          </a:p>
        </p:txBody>
      </p:sp>
    </p:spTree>
    <p:extLst>
      <p:ext uri="{BB962C8B-B14F-4D97-AF65-F5344CB8AC3E}">
        <p14:creationId xmlns:p14="http://schemas.microsoft.com/office/powerpoint/2010/main" val="37808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i="0" dirty="0"/>
          </a:p>
        </p:txBody>
      </p:sp>
      <p:sp>
        <p:nvSpPr>
          <p:cNvPr id="4" name="Slide Number Placeholder 3"/>
          <p:cNvSpPr>
            <a:spLocks noGrp="1"/>
          </p:cNvSpPr>
          <p:nvPr>
            <p:ph type="sldNum" sz="quarter" idx="5"/>
          </p:nvPr>
        </p:nvSpPr>
        <p:spPr/>
        <p:txBody>
          <a:bodyPr/>
          <a:lstStyle/>
          <a:p>
            <a:fld id="{3E9D3BCF-75C2-4A69-B9AB-E90655DDB40B}" type="slidenum">
              <a:rPr lang="et-EE" smtClean="0"/>
              <a:t>41</a:t>
            </a:fld>
            <a:endParaRPr lang="et-EE"/>
          </a:p>
        </p:txBody>
      </p:sp>
    </p:spTree>
    <p:extLst>
      <p:ext uri="{BB962C8B-B14F-4D97-AF65-F5344CB8AC3E}">
        <p14:creationId xmlns:p14="http://schemas.microsoft.com/office/powerpoint/2010/main" val="2263648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B4174-6D1D-F476-FEC7-6A55BC0B9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4F8A9-886E-DBD7-89DC-682498237FFE}"/>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C59F48E4-F390-103B-A4E3-54528CA866DC}"/>
              </a:ext>
            </a:extLst>
          </p:cNvPr>
          <p:cNvSpPr>
            <a:spLocks noGrp="1"/>
          </p:cNvSpPr>
          <p:nvPr>
            <p:ph type="body" idx="1"/>
          </p:nvPr>
        </p:nvSpPr>
        <p:spPr/>
        <p:txBody>
          <a:bodyPr/>
          <a:lstStyle/>
          <a:p>
            <a:pPr marL="0" indent="0">
              <a:buFontTx/>
              <a:buNone/>
            </a:pPr>
            <a:endParaRPr lang="lt-LT" b="1" i="0" dirty="0"/>
          </a:p>
        </p:txBody>
      </p:sp>
      <p:sp>
        <p:nvSpPr>
          <p:cNvPr id="4" name="Slide Number Placeholder 3">
            <a:extLst>
              <a:ext uri="{FF2B5EF4-FFF2-40B4-BE49-F238E27FC236}">
                <a16:creationId xmlns:a16="http://schemas.microsoft.com/office/drawing/2014/main" id="{68B0E0A7-C835-A3FE-64A5-4687E0AF70BE}"/>
              </a:ext>
            </a:extLst>
          </p:cNvPr>
          <p:cNvSpPr>
            <a:spLocks noGrp="1"/>
          </p:cNvSpPr>
          <p:nvPr>
            <p:ph type="sldNum" sz="quarter" idx="5"/>
          </p:nvPr>
        </p:nvSpPr>
        <p:spPr/>
        <p:txBody>
          <a:bodyPr/>
          <a:lstStyle/>
          <a:p>
            <a:fld id="{3E9D3BCF-75C2-4A69-B9AB-E90655DDB40B}" type="slidenum">
              <a:rPr lang="et-EE" smtClean="0"/>
              <a:t>42</a:t>
            </a:fld>
            <a:endParaRPr lang="et-EE"/>
          </a:p>
        </p:txBody>
      </p:sp>
    </p:spTree>
    <p:extLst>
      <p:ext uri="{BB962C8B-B14F-4D97-AF65-F5344CB8AC3E}">
        <p14:creationId xmlns:p14="http://schemas.microsoft.com/office/powerpoint/2010/main" val="2971539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43</a:t>
            </a:fld>
            <a:endParaRPr lang="et-EE"/>
          </a:p>
        </p:txBody>
      </p:sp>
    </p:spTree>
    <p:extLst>
      <p:ext uri="{BB962C8B-B14F-4D97-AF65-F5344CB8AC3E}">
        <p14:creationId xmlns:p14="http://schemas.microsoft.com/office/powerpoint/2010/main" val="13884606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FD568-C70C-FD9F-A04E-DBD3A7C96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85BE2C-0C87-CBC1-FD93-E856AE023176}"/>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8AC80627-3E6D-A9AE-DEAD-467835DC0286}"/>
              </a:ext>
            </a:extLst>
          </p:cNvPr>
          <p:cNvSpPr>
            <a:spLocks noGrp="1"/>
          </p:cNvSpPr>
          <p:nvPr>
            <p:ph type="body" idx="1"/>
          </p:nvPr>
        </p:nvSpPr>
        <p:spPr/>
        <p:txBody>
          <a:bodyPr/>
          <a:lstStyle/>
          <a:p>
            <a:endParaRPr lang="lt-LT" i="0" dirty="0"/>
          </a:p>
        </p:txBody>
      </p:sp>
      <p:sp>
        <p:nvSpPr>
          <p:cNvPr id="4" name="Slide Number Placeholder 3">
            <a:extLst>
              <a:ext uri="{FF2B5EF4-FFF2-40B4-BE49-F238E27FC236}">
                <a16:creationId xmlns:a16="http://schemas.microsoft.com/office/drawing/2014/main" id="{B89DB328-D743-B95E-EA77-661B3A8B01A5}"/>
              </a:ext>
            </a:extLst>
          </p:cNvPr>
          <p:cNvSpPr>
            <a:spLocks noGrp="1"/>
          </p:cNvSpPr>
          <p:nvPr>
            <p:ph type="sldNum" sz="quarter" idx="5"/>
          </p:nvPr>
        </p:nvSpPr>
        <p:spPr/>
        <p:txBody>
          <a:bodyPr/>
          <a:lstStyle/>
          <a:p>
            <a:fld id="{3E9D3BCF-75C2-4A69-B9AB-E90655DDB40B}" type="slidenum">
              <a:rPr lang="et-EE" smtClean="0"/>
              <a:t>44</a:t>
            </a:fld>
            <a:endParaRPr lang="et-EE"/>
          </a:p>
        </p:txBody>
      </p:sp>
    </p:spTree>
    <p:extLst>
      <p:ext uri="{BB962C8B-B14F-4D97-AF65-F5344CB8AC3E}">
        <p14:creationId xmlns:p14="http://schemas.microsoft.com/office/powerpoint/2010/main" val="27164246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45</a:t>
            </a:fld>
            <a:endParaRPr lang="et-EE"/>
          </a:p>
        </p:txBody>
      </p:sp>
    </p:spTree>
    <p:extLst>
      <p:ext uri="{BB962C8B-B14F-4D97-AF65-F5344CB8AC3E}">
        <p14:creationId xmlns:p14="http://schemas.microsoft.com/office/powerpoint/2010/main" val="280317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C6571-3BBD-0D56-85A0-70CBA8940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27E186-64A9-7211-5999-A11AA7C69830}"/>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6562BDF7-5BD3-AC56-44EF-3C5AA2CE703F}"/>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87E1FD6B-2547-00EB-3338-ADF420F51F26}"/>
              </a:ext>
            </a:extLst>
          </p:cNvPr>
          <p:cNvSpPr>
            <a:spLocks noGrp="1"/>
          </p:cNvSpPr>
          <p:nvPr>
            <p:ph type="sldNum" sz="quarter" idx="5"/>
          </p:nvPr>
        </p:nvSpPr>
        <p:spPr/>
        <p:txBody>
          <a:bodyPr/>
          <a:lstStyle/>
          <a:p>
            <a:fld id="{3E9D3BCF-75C2-4A69-B9AB-E90655DDB40B}" type="slidenum">
              <a:rPr lang="et-EE" smtClean="0"/>
              <a:t>4</a:t>
            </a:fld>
            <a:endParaRPr lang="et-EE"/>
          </a:p>
        </p:txBody>
      </p:sp>
    </p:spTree>
    <p:extLst>
      <p:ext uri="{BB962C8B-B14F-4D97-AF65-F5344CB8AC3E}">
        <p14:creationId xmlns:p14="http://schemas.microsoft.com/office/powerpoint/2010/main" val="3494637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0146E-A5EE-1A80-C865-9BCEC9274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09494-8885-E53E-0668-56243E2E154B}"/>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DA14B503-C2FA-8305-B738-61E993AFC518}"/>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A5FB3455-B659-540D-12AB-86CA8CACC106}"/>
              </a:ext>
            </a:extLst>
          </p:cNvPr>
          <p:cNvSpPr>
            <a:spLocks noGrp="1"/>
          </p:cNvSpPr>
          <p:nvPr>
            <p:ph type="sldNum" sz="quarter" idx="5"/>
          </p:nvPr>
        </p:nvSpPr>
        <p:spPr/>
        <p:txBody>
          <a:bodyPr/>
          <a:lstStyle/>
          <a:p>
            <a:fld id="{3E9D3BCF-75C2-4A69-B9AB-E90655DDB40B}" type="slidenum">
              <a:rPr lang="et-EE" smtClean="0"/>
              <a:t>5</a:t>
            </a:fld>
            <a:endParaRPr lang="et-EE"/>
          </a:p>
        </p:txBody>
      </p:sp>
    </p:spTree>
    <p:extLst>
      <p:ext uri="{BB962C8B-B14F-4D97-AF65-F5344CB8AC3E}">
        <p14:creationId xmlns:p14="http://schemas.microsoft.com/office/powerpoint/2010/main" val="4215157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A4633-E0F4-B585-21E6-C6B8928E9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CC44FD-5744-0330-87B1-102F9D0145CA}"/>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04989F65-48FD-17C3-39D2-2576624F0378}"/>
              </a:ext>
            </a:extLst>
          </p:cNvPr>
          <p:cNvSpPr>
            <a:spLocks noGrp="1"/>
          </p:cNvSpPr>
          <p:nvPr>
            <p:ph type="body" idx="1"/>
          </p:nvPr>
        </p:nvSpPr>
        <p:spPr/>
        <p:txBody>
          <a:bodyPr/>
          <a:lstStyle/>
          <a:p>
            <a:endParaRPr lang="lt-LT" b="0" dirty="0"/>
          </a:p>
        </p:txBody>
      </p:sp>
      <p:sp>
        <p:nvSpPr>
          <p:cNvPr id="4" name="Slide Number Placeholder 3">
            <a:extLst>
              <a:ext uri="{FF2B5EF4-FFF2-40B4-BE49-F238E27FC236}">
                <a16:creationId xmlns:a16="http://schemas.microsoft.com/office/drawing/2014/main" id="{2E8DEE10-FE0A-ABE7-9F46-27B3FBBD7353}"/>
              </a:ext>
            </a:extLst>
          </p:cNvPr>
          <p:cNvSpPr>
            <a:spLocks noGrp="1"/>
          </p:cNvSpPr>
          <p:nvPr>
            <p:ph type="sldNum" sz="quarter" idx="5"/>
          </p:nvPr>
        </p:nvSpPr>
        <p:spPr/>
        <p:txBody>
          <a:bodyPr/>
          <a:lstStyle/>
          <a:p>
            <a:fld id="{3E9D3BCF-75C2-4A69-B9AB-E90655DDB40B}" type="slidenum">
              <a:rPr lang="et-EE" smtClean="0"/>
              <a:t>6</a:t>
            </a:fld>
            <a:endParaRPr lang="et-EE"/>
          </a:p>
        </p:txBody>
      </p:sp>
    </p:spTree>
    <p:extLst>
      <p:ext uri="{BB962C8B-B14F-4D97-AF65-F5344CB8AC3E}">
        <p14:creationId xmlns:p14="http://schemas.microsoft.com/office/powerpoint/2010/main" val="504964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82347-AD82-0F62-ECF7-9851621A0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0A2FB-E42C-3689-DBF2-F3B3F7DB43BB}"/>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F99BE345-F39C-C699-455D-64638B36F3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FFCB5E6E-343E-0D6D-3243-DB4DCC8F5620}"/>
              </a:ext>
            </a:extLst>
          </p:cNvPr>
          <p:cNvSpPr>
            <a:spLocks noGrp="1"/>
          </p:cNvSpPr>
          <p:nvPr>
            <p:ph type="sldNum" sz="quarter" idx="5"/>
          </p:nvPr>
        </p:nvSpPr>
        <p:spPr/>
        <p:txBody>
          <a:bodyPr/>
          <a:lstStyle/>
          <a:p>
            <a:fld id="{3E9D3BCF-75C2-4A69-B9AB-E90655DDB40B}" type="slidenum">
              <a:rPr lang="et-EE" smtClean="0"/>
              <a:t>7</a:t>
            </a:fld>
            <a:endParaRPr lang="et-EE"/>
          </a:p>
        </p:txBody>
      </p:sp>
    </p:spTree>
    <p:extLst>
      <p:ext uri="{BB962C8B-B14F-4D97-AF65-F5344CB8AC3E}">
        <p14:creationId xmlns:p14="http://schemas.microsoft.com/office/powerpoint/2010/main" val="3522042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800" b="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E9D3BCF-75C2-4A69-B9AB-E90655DDB40B}" type="slidenum">
              <a:rPr lang="et-EE" smtClean="0"/>
              <a:t>8</a:t>
            </a:fld>
            <a:endParaRPr lang="et-EE"/>
          </a:p>
        </p:txBody>
      </p:sp>
    </p:spTree>
    <p:extLst>
      <p:ext uri="{BB962C8B-B14F-4D97-AF65-F5344CB8AC3E}">
        <p14:creationId xmlns:p14="http://schemas.microsoft.com/office/powerpoint/2010/main" val="3085967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688089EB-D21F-1AB2-0257-CAA675868E3F}"/>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pic>
        <p:nvPicPr>
          <p:cNvPr id="6" name="Picture 5" descr="Icon&#10;&#10;Description automatically generated with medium confidence">
            <a:extLst>
              <a:ext uri="{FF2B5EF4-FFF2-40B4-BE49-F238E27FC236}">
                <a16:creationId xmlns:a16="http://schemas.microsoft.com/office/drawing/2014/main" id="{96322BF3-EB03-2EDA-1B79-8D7B09EB3C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Tree>
    <p:extLst>
      <p:ext uri="{BB962C8B-B14F-4D97-AF65-F5344CB8AC3E}">
        <p14:creationId xmlns:p14="http://schemas.microsoft.com/office/powerpoint/2010/main" val="380971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3" name="Picture 2" descr="Logo&#10;&#10;Description automatically generated">
            <a:extLst>
              <a:ext uri="{FF2B5EF4-FFF2-40B4-BE49-F238E27FC236}">
                <a16:creationId xmlns:a16="http://schemas.microsoft.com/office/drawing/2014/main" id="{83AE63A9-E2E6-1F04-488A-B2B834D153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125" y="5544898"/>
            <a:ext cx="1313102" cy="1313102"/>
          </a:xfrm>
          <a:prstGeom prst="rect">
            <a:avLst/>
          </a:prstGeom>
        </p:spPr>
      </p:pic>
      <p:pic>
        <p:nvPicPr>
          <p:cNvPr id="5" name="Picture 4" descr="Graphical user interface&#10;&#10;Description automatically generated with low confidence">
            <a:extLst>
              <a:ext uri="{FF2B5EF4-FFF2-40B4-BE49-F238E27FC236}">
                <a16:creationId xmlns:a16="http://schemas.microsoft.com/office/drawing/2014/main" id="{F1A0D77B-0CDA-525E-8424-5713986AAB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153266501"/>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77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566738"/>
            <a:ext cx="12192000" cy="4291263"/>
          </a:xfrm>
          <a:prstGeom prst="rect">
            <a:avLst/>
          </a:prstGeom>
          <a:solidFill>
            <a:schemeClr val="tx2">
              <a:lumMod val="10000"/>
              <a:lumOff val="90000"/>
            </a:schemeClr>
          </a:solidFill>
          <a:ln w="19050">
            <a:noFill/>
          </a:ln>
        </p:spPr>
        <p:txBody>
          <a:bodyPr lIns="0" tIns="91440" rIns="0" bIns="64008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2" name="Picture Placeholder 7"/>
          <p:cNvSpPr>
            <a:spLocks noGrp="1"/>
          </p:cNvSpPr>
          <p:nvPr>
            <p:ph type="pic" sz="quarter" idx="11" hasCustomPrompt="1"/>
          </p:nvPr>
        </p:nvSpPr>
        <p:spPr>
          <a:xfrm>
            <a:off x="5149625"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3" hasCustomPrompt="1"/>
          </p:nvPr>
        </p:nvSpPr>
        <p:spPr>
          <a:xfrm>
            <a:off x="5530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4" hasCustomPrompt="1"/>
          </p:nvPr>
        </p:nvSpPr>
        <p:spPr>
          <a:xfrm>
            <a:off x="28513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15" hasCustomPrompt="1"/>
          </p:nvPr>
        </p:nvSpPr>
        <p:spPr>
          <a:xfrm>
            <a:off x="9809719"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6" hasCustomPrompt="1"/>
          </p:nvPr>
        </p:nvSpPr>
        <p:spPr>
          <a:xfrm>
            <a:off x="7479672"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9" name="Text Placeholder 3"/>
          <p:cNvSpPr>
            <a:spLocks noGrp="1"/>
          </p:cNvSpPr>
          <p:nvPr>
            <p:ph type="body" sz="quarter" idx="17" hasCustomPrompt="1"/>
          </p:nvPr>
        </p:nvSpPr>
        <p:spPr>
          <a:xfrm>
            <a:off x="485117"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0" name="Text Placeholder 3"/>
          <p:cNvSpPr>
            <a:spLocks noGrp="1"/>
          </p:cNvSpPr>
          <p:nvPr>
            <p:ph type="body" sz="quarter" idx="18" hasCustomPrompt="1"/>
          </p:nvPr>
        </p:nvSpPr>
        <p:spPr>
          <a:xfrm>
            <a:off x="485117"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1" name="Text Placeholder 3"/>
          <p:cNvSpPr>
            <a:spLocks noGrp="1"/>
          </p:cNvSpPr>
          <p:nvPr>
            <p:ph type="body" sz="quarter" idx="19" hasCustomPrompt="1"/>
          </p:nvPr>
        </p:nvSpPr>
        <p:spPr>
          <a:xfrm>
            <a:off x="27834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2" name="Text Placeholder 3"/>
          <p:cNvSpPr>
            <a:spLocks noGrp="1"/>
          </p:cNvSpPr>
          <p:nvPr>
            <p:ph type="body" sz="quarter" idx="20" hasCustomPrompt="1"/>
          </p:nvPr>
        </p:nvSpPr>
        <p:spPr>
          <a:xfrm>
            <a:off x="27834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1" hasCustomPrompt="1"/>
          </p:nvPr>
        </p:nvSpPr>
        <p:spPr>
          <a:xfrm>
            <a:off x="50817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4" name="Text Placeholder 3"/>
          <p:cNvSpPr>
            <a:spLocks noGrp="1"/>
          </p:cNvSpPr>
          <p:nvPr>
            <p:ph type="body" sz="quarter" idx="22" hasCustomPrompt="1"/>
          </p:nvPr>
        </p:nvSpPr>
        <p:spPr>
          <a:xfrm>
            <a:off x="50817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3" hasCustomPrompt="1"/>
          </p:nvPr>
        </p:nvSpPr>
        <p:spPr>
          <a:xfrm>
            <a:off x="7411763"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7411763"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8" name="Text Placeholder 3"/>
          <p:cNvSpPr>
            <a:spLocks noGrp="1"/>
          </p:cNvSpPr>
          <p:nvPr>
            <p:ph type="body" sz="quarter" idx="25" hasCustomPrompt="1"/>
          </p:nvPr>
        </p:nvSpPr>
        <p:spPr>
          <a:xfrm>
            <a:off x="9741809"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9" name="Text Placeholder 3"/>
          <p:cNvSpPr>
            <a:spLocks noGrp="1"/>
          </p:cNvSpPr>
          <p:nvPr>
            <p:ph type="body" sz="quarter" idx="26" hasCustomPrompt="1"/>
          </p:nvPr>
        </p:nvSpPr>
        <p:spPr>
          <a:xfrm>
            <a:off x="9741809"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412131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p:cTn id="13"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9">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p:cTn id="1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0">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p:cTn id="3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1">
                                            <p:txEl>
                                              <p:pRg st="0" end="0"/>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p:cTn id="3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22">
                                            <p:txEl>
                                              <p:pRg st="0" end="0"/>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 calcmode="lin" valueType="num">
                                      <p:cBhvr>
                                        <p:cTn id="49"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3">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p:cTn id="55"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24">
                                            <p:txEl>
                                              <p:pRg st="0" end="0"/>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 calcmode="lin" valueType="num">
                                      <p:cBhvr>
                                        <p:cTn id="67"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5">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 calcmode="lin" valueType="num">
                                      <p:cBhvr>
                                        <p:cTn id="73"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26">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8">
                                            <p:txEl>
                                              <p:pRg st="0" end="0"/>
                                            </p:txEl>
                                          </p:spTgt>
                                        </p:tgtEl>
                                        <p:attrNameLst>
                                          <p:attrName>style.visibility</p:attrName>
                                        </p:attrNameLst>
                                      </p:cBhvr>
                                      <p:to>
                                        <p:strVal val="visible"/>
                                      </p:to>
                                    </p:set>
                                    <p:anim calcmode="lin" valueType="num">
                                      <p:cBhvr>
                                        <p:cTn id="85"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87" dur="500"/>
                                        <p:tgtEl>
                                          <p:spTgt spid="28">
                                            <p:txEl>
                                              <p:pRg st="0" end="0"/>
                                            </p:txEl>
                                          </p:spTgt>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 calcmode="lin" valueType="num">
                                      <p:cBhvr>
                                        <p:cTn id="9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build="p">
        <p:tmplLst>
          <p:tmpl lvl="1">
            <p:tnLst>
              <p:par>
                <p:cTn presetID="53" presetClass="entr" presetSubtype="16"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23" grpId="0" build="p">
        <p:tmplLst>
          <p:tmpl lvl="1">
            <p:tnLst>
              <p:par>
                <p:cTn presetID="53" presetClass="entr" presetSubtype="16"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53" presetClass="entr" presetSubtype="16"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06_Image Layouts">
    <p:spTree>
      <p:nvGrpSpPr>
        <p:cNvPr id="1" name=""/>
        <p:cNvGrpSpPr/>
        <p:nvPr/>
      </p:nvGrpSpPr>
      <p:grpSpPr>
        <a:xfrm>
          <a:off x="0" y="0"/>
          <a:ext cx="0" cy="0"/>
          <a:chOff x="0" y="0"/>
          <a:chExt cx="0" cy="0"/>
        </a:xfrm>
      </p:grpSpPr>
      <p:sp>
        <p:nvSpPr>
          <p:cNvPr id="14" name="Rounded Rectangle 13"/>
          <p:cNvSpPr/>
          <p:nvPr userDrawn="1"/>
        </p:nvSpPr>
        <p:spPr>
          <a:xfrm>
            <a:off x="511048"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6" name="Rounded Rectangle 15"/>
          <p:cNvSpPr/>
          <p:nvPr userDrawn="1"/>
        </p:nvSpPr>
        <p:spPr>
          <a:xfrm>
            <a:off x="2783587"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7" name="Rounded Rectangle 16"/>
          <p:cNvSpPr/>
          <p:nvPr userDrawn="1"/>
        </p:nvSpPr>
        <p:spPr>
          <a:xfrm>
            <a:off x="5056124"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Rounded Rectangle 17"/>
          <p:cNvSpPr/>
          <p:nvPr userDrawn="1"/>
        </p:nvSpPr>
        <p:spPr>
          <a:xfrm>
            <a:off x="9601200"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ounded Rectangle 18"/>
          <p:cNvSpPr/>
          <p:nvPr userDrawn="1"/>
        </p:nvSpPr>
        <p:spPr>
          <a:xfrm>
            <a:off x="7328663"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Rounded Rectangle 19"/>
          <p:cNvSpPr/>
          <p:nvPr userDrawn="1"/>
        </p:nvSpPr>
        <p:spPr>
          <a:xfrm>
            <a:off x="511048"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1" name="Rounded Rectangle 20"/>
          <p:cNvSpPr/>
          <p:nvPr userDrawn="1"/>
        </p:nvSpPr>
        <p:spPr>
          <a:xfrm>
            <a:off x="2783587"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Rounded Rectangle 21"/>
          <p:cNvSpPr/>
          <p:nvPr userDrawn="1"/>
        </p:nvSpPr>
        <p:spPr>
          <a:xfrm>
            <a:off x="5056124"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ounded Rectangle 22"/>
          <p:cNvSpPr/>
          <p:nvPr userDrawn="1"/>
        </p:nvSpPr>
        <p:spPr>
          <a:xfrm>
            <a:off x="9601200"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Rounded Rectangle 23"/>
          <p:cNvSpPr/>
          <p:nvPr userDrawn="1"/>
        </p:nvSpPr>
        <p:spPr>
          <a:xfrm>
            <a:off x="7328663"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4" name="Picture Placeholder 7"/>
          <p:cNvSpPr>
            <a:spLocks noGrp="1"/>
          </p:cNvSpPr>
          <p:nvPr>
            <p:ph type="pic" sz="quarter" idx="13" hasCustomPrompt="1"/>
          </p:nvPr>
        </p:nvSpPr>
        <p:spPr>
          <a:xfrm>
            <a:off x="885271" y="1694615"/>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14" hasCustomPrompt="1"/>
          </p:nvPr>
        </p:nvSpPr>
        <p:spPr>
          <a:xfrm>
            <a:off x="3157809" y="1694615"/>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6" name="Picture Placeholder 7"/>
          <p:cNvSpPr>
            <a:spLocks noGrp="1"/>
          </p:cNvSpPr>
          <p:nvPr>
            <p:ph type="pic" sz="quarter" idx="15" hasCustomPrompt="1"/>
          </p:nvPr>
        </p:nvSpPr>
        <p:spPr>
          <a:xfrm>
            <a:off x="5430347" y="1694615"/>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7" name="Picture Placeholder 7"/>
          <p:cNvSpPr>
            <a:spLocks noGrp="1"/>
          </p:cNvSpPr>
          <p:nvPr>
            <p:ph type="pic" sz="quarter" idx="16" hasCustomPrompt="1"/>
          </p:nvPr>
        </p:nvSpPr>
        <p:spPr>
          <a:xfrm>
            <a:off x="9975423" y="1694615"/>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8" name="Picture Placeholder 7"/>
          <p:cNvSpPr>
            <a:spLocks noGrp="1"/>
          </p:cNvSpPr>
          <p:nvPr>
            <p:ph type="pic" sz="quarter" idx="17" hasCustomPrompt="1"/>
          </p:nvPr>
        </p:nvSpPr>
        <p:spPr>
          <a:xfrm>
            <a:off x="7702885" y="1694615"/>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9" name="Picture Placeholder 7"/>
          <p:cNvSpPr>
            <a:spLocks noGrp="1"/>
          </p:cNvSpPr>
          <p:nvPr>
            <p:ph type="pic" sz="quarter" idx="18" hasCustomPrompt="1"/>
          </p:nvPr>
        </p:nvSpPr>
        <p:spPr>
          <a:xfrm>
            <a:off x="885271" y="4044648"/>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0" name="Picture Placeholder 7"/>
          <p:cNvSpPr>
            <a:spLocks noGrp="1"/>
          </p:cNvSpPr>
          <p:nvPr>
            <p:ph type="pic" sz="quarter" idx="19" hasCustomPrompt="1"/>
          </p:nvPr>
        </p:nvSpPr>
        <p:spPr>
          <a:xfrm>
            <a:off x="3157809" y="4044648"/>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1" name="Picture Placeholder 7"/>
          <p:cNvSpPr>
            <a:spLocks noGrp="1"/>
          </p:cNvSpPr>
          <p:nvPr>
            <p:ph type="pic" sz="quarter" idx="20" hasCustomPrompt="1"/>
          </p:nvPr>
        </p:nvSpPr>
        <p:spPr>
          <a:xfrm>
            <a:off x="5430347" y="4044648"/>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2" name="Picture Placeholder 7"/>
          <p:cNvSpPr>
            <a:spLocks noGrp="1"/>
          </p:cNvSpPr>
          <p:nvPr>
            <p:ph type="pic" sz="quarter" idx="21" hasCustomPrompt="1"/>
          </p:nvPr>
        </p:nvSpPr>
        <p:spPr>
          <a:xfrm>
            <a:off x="9975423" y="4044648"/>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3" name="Picture Placeholder 7"/>
          <p:cNvSpPr>
            <a:spLocks noGrp="1"/>
          </p:cNvSpPr>
          <p:nvPr>
            <p:ph type="pic" sz="quarter" idx="22" hasCustomPrompt="1"/>
          </p:nvPr>
        </p:nvSpPr>
        <p:spPr>
          <a:xfrm>
            <a:off x="7702885" y="4044648"/>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25" name="Text Placeholder 3"/>
          <p:cNvSpPr>
            <a:spLocks noGrp="1"/>
          </p:cNvSpPr>
          <p:nvPr>
            <p:ph type="body" sz="quarter" idx="23" hasCustomPrompt="1"/>
          </p:nvPr>
        </p:nvSpPr>
        <p:spPr>
          <a:xfrm>
            <a:off x="563189"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563189"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7" name="Text Placeholder 3"/>
          <p:cNvSpPr>
            <a:spLocks noGrp="1"/>
          </p:cNvSpPr>
          <p:nvPr>
            <p:ph type="body" sz="quarter" idx="25" hasCustomPrompt="1"/>
          </p:nvPr>
        </p:nvSpPr>
        <p:spPr>
          <a:xfrm>
            <a:off x="278358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8" name="Text Placeholder 3"/>
          <p:cNvSpPr>
            <a:spLocks noGrp="1"/>
          </p:cNvSpPr>
          <p:nvPr>
            <p:ph type="body" sz="quarter" idx="26" hasCustomPrompt="1"/>
          </p:nvPr>
        </p:nvSpPr>
        <p:spPr>
          <a:xfrm>
            <a:off x="278358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9" name="Text Placeholder 3"/>
          <p:cNvSpPr>
            <a:spLocks noGrp="1"/>
          </p:cNvSpPr>
          <p:nvPr>
            <p:ph type="body" sz="quarter" idx="27" hasCustomPrompt="1"/>
          </p:nvPr>
        </p:nvSpPr>
        <p:spPr>
          <a:xfrm>
            <a:off x="510826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0" name="Text Placeholder 3"/>
          <p:cNvSpPr>
            <a:spLocks noGrp="1"/>
          </p:cNvSpPr>
          <p:nvPr>
            <p:ph type="body" sz="quarter" idx="28" hasCustomPrompt="1"/>
          </p:nvPr>
        </p:nvSpPr>
        <p:spPr>
          <a:xfrm>
            <a:off x="510826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1" name="Text Placeholder 3"/>
          <p:cNvSpPr>
            <a:spLocks noGrp="1"/>
          </p:cNvSpPr>
          <p:nvPr>
            <p:ph type="body" sz="quarter" idx="29" hasCustomPrompt="1"/>
          </p:nvPr>
        </p:nvSpPr>
        <p:spPr>
          <a:xfrm>
            <a:off x="7324384"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2" name="Text Placeholder 3"/>
          <p:cNvSpPr>
            <a:spLocks noGrp="1"/>
          </p:cNvSpPr>
          <p:nvPr>
            <p:ph type="body" sz="quarter" idx="30" hasCustomPrompt="1"/>
          </p:nvPr>
        </p:nvSpPr>
        <p:spPr>
          <a:xfrm>
            <a:off x="7324384"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3" name="Text Placeholder 3"/>
          <p:cNvSpPr>
            <a:spLocks noGrp="1"/>
          </p:cNvSpPr>
          <p:nvPr>
            <p:ph type="body" sz="quarter" idx="31" hasCustomPrompt="1"/>
          </p:nvPr>
        </p:nvSpPr>
        <p:spPr>
          <a:xfrm>
            <a:off x="9622701"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4" name="Text Placeholder 3"/>
          <p:cNvSpPr>
            <a:spLocks noGrp="1"/>
          </p:cNvSpPr>
          <p:nvPr>
            <p:ph type="body" sz="quarter" idx="32" hasCustomPrompt="1"/>
          </p:nvPr>
        </p:nvSpPr>
        <p:spPr>
          <a:xfrm>
            <a:off x="9622701"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Text Placeholder 3"/>
          <p:cNvSpPr>
            <a:spLocks noGrp="1"/>
          </p:cNvSpPr>
          <p:nvPr>
            <p:ph type="body" sz="quarter" idx="33" hasCustomPrompt="1"/>
          </p:nvPr>
        </p:nvSpPr>
        <p:spPr>
          <a:xfrm>
            <a:off x="563189"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6" name="Text Placeholder 3"/>
          <p:cNvSpPr>
            <a:spLocks noGrp="1"/>
          </p:cNvSpPr>
          <p:nvPr>
            <p:ph type="body" sz="quarter" idx="34" hasCustomPrompt="1"/>
          </p:nvPr>
        </p:nvSpPr>
        <p:spPr>
          <a:xfrm>
            <a:off x="563189"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7" name="Text Placeholder 3"/>
          <p:cNvSpPr>
            <a:spLocks noGrp="1"/>
          </p:cNvSpPr>
          <p:nvPr>
            <p:ph type="body" sz="quarter" idx="35" hasCustomPrompt="1"/>
          </p:nvPr>
        </p:nvSpPr>
        <p:spPr>
          <a:xfrm>
            <a:off x="278358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8" name="Text Placeholder 3"/>
          <p:cNvSpPr>
            <a:spLocks noGrp="1"/>
          </p:cNvSpPr>
          <p:nvPr>
            <p:ph type="body" sz="quarter" idx="36" hasCustomPrompt="1"/>
          </p:nvPr>
        </p:nvSpPr>
        <p:spPr>
          <a:xfrm>
            <a:off x="278358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9" name="Text Placeholder 3"/>
          <p:cNvSpPr>
            <a:spLocks noGrp="1"/>
          </p:cNvSpPr>
          <p:nvPr>
            <p:ph type="body" sz="quarter" idx="37" hasCustomPrompt="1"/>
          </p:nvPr>
        </p:nvSpPr>
        <p:spPr>
          <a:xfrm>
            <a:off x="510826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0" name="Text Placeholder 3"/>
          <p:cNvSpPr>
            <a:spLocks noGrp="1"/>
          </p:cNvSpPr>
          <p:nvPr>
            <p:ph type="body" sz="quarter" idx="38" hasCustomPrompt="1"/>
          </p:nvPr>
        </p:nvSpPr>
        <p:spPr>
          <a:xfrm>
            <a:off x="510826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1" name="Text Placeholder 3"/>
          <p:cNvSpPr>
            <a:spLocks noGrp="1"/>
          </p:cNvSpPr>
          <p:nvPr>
            <p:ph type="body" sz="quarter" idx="39" hasCustomPrompt="1"/>
          </p:nvPr>
        </p:nvSpPr>
        <p:spPr>
          <a:xfrm>
            <a:off x="7324384"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2" name="Text Placeholder 3"/>
          <p:cNvSpPr>
            <a:spLocks noGrp="1"/>
          </p:cNvSpPr>
          <p:nvPr>
            <p:ph type="body" sz="quarter" idx="40" hasCustomPrompt="1"/>
          </p:nvPr>
        </p:nvSpPr>
        <p:spPr>
          <a:xfrm>
            <a:off x="7324384"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3" name="Text Placeholder 3"/>
          <p:cNvSpPr>
            <a:spLocks noGrp="1"/>
          </p:cNvSpPr>
          <p:nvPr>
            <p:ph type="body" sz="quarter" idx="41" hasCustomPrompt="1"/>
          </p:nvPr>
        </p:nvSpPr>
        <p:spPr>
          <a:xfrm>
            <a:off x="9622701"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4" name="Text Placeholder 3"/>
          <p:cNvSpPr>
            <a:spLocks noGrp="1"/>
          </p:cNvSpPr>
          <p:nvPr>
            <p:ph type="body" sz="quarter" idx="42" hasCustomPrompt="1"/>
          </p:nvPr>
        </p:nvSpPr>
        <p:spPr>
          <a:xfrm>
            <a:off x="9622701"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22765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p:cTn id="1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5">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p:cTn id="25"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6">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 calcmode="lin" valueType="num">
                                      <p:cBhvr>
                                        <p:cTn id="43"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p:cTn id="4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8">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9">
                                            <p:txEl>
                                              <p:pRg st="0" end="0"/>
                                            </p:txEl>
                                          </p:spTgt>
                                        </p:tgtEl>
                                        <p:attrNameLst>
                                          <p:attrName>style.visibility</p:attrName>
                                        </p:attrNameLst>
                                      </p:cBhvr>
                                      <p:to>
                                        <p:strVal val="visible"/>
                                      </p:to>
                                    </p:set>
                                    <p:anim calcmode="lin" valueType="num">
                                      <p:cBhvr>
                                        <p:cTn id="6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9">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0">
                                            <p:txEl>
                                              <p:pRg st="0" end="0"/>
                                            </p:txEl>
                                          </p:spTgt>
                                        </p:tgtEl>
                                        <p:attrNameLst>
                                          <p:attrName>style.visibility</p:attrName>
                                        </p:attrNameLst>
                                      </p:cBhvr>
                                      <p:to>
                                        <p:strVal val="visible"/>
                                      </p:to>
                                    </p:set>
                                    <p:anim calcmode="lin" valueType="num">
                                      <p:cBhvr>
                                        <p:cTn id="7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30">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1">
                                            <p:txEl>
                                              <p:pRg st="0" end="0"/>
                                            </p:txEl>
                                          </p:spTgt>
                                        </p:tgtEl>
                                        <p:attrNameLst>
                                          <p:attrName>style.visibility</p:attrName>
                                        </p:attrNameLst>
                                      </p:cBhvr>
                                      <p:to>
                                        <p:strVal val="visible"/>
                                      </p:to>
                                    </p:set>
                                    <p:anim calcmode="lin" valueType="num">
                                      <p:cBhvr>
                                        <p:cTn id="91"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31">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2">
                                            <p:txEl>
                                              <p:pRg st="0" end="0"/>
                                            </p:txEl>
                                          </p:spTgt>
                                        </p:tgtEl>
                                        <p:attrNameLst>
                                          <p:attrName>style.visibility</p:attrName>
                                        </p:attrNameLst>
                                      </p:cBhvr>
                                      <p:to>
                                        <p:strVal val="visible"/>
                                      </p:to>
                                    </p:set>
                                    <p:anim calcmode="lin" valueType="num">
                                      <p:cBhvr>
                                        <p:cTn id="9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32">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fill="hold"/>
                                        <p:tgtEl>
                                          <p:spTgt spid="18"/>
                                        </p:tgtEl>
                                        <p:attrNameLst>
                                          <p:attrName>ppt_w</p:attrName>
                                        </p:attrNameLst>
                                      </p:cBhvr>
                                      <p:tavLst>
                                        <p:tav tm="0">
                                          <p:val>
                                            <p:fltVal val="0"/>
                                          </p:val>
                                        </p:tav>
                                        <p:tav tm="100000">
                                          <p:val>
                                            <p:strVal val="#ppt_w"/>
                                          </p:val>
                                        </p:tav>
                                      </p:tavLst>
                                    </p:anim>
                                    <p:anim calcmode="lin" valueType="num">
                                      <p:cBhvr>
                                        <p:cTn id="104" dur="500" fill="hold"/>
                                        <p:tgtEl>
                                          <p:spTgt spid="18"/>
                                        </p:tgtEl>
                                        <p:attrNameLst>
                                          <p:attrName>ppt_h</p:attrName>
                                        </p:attrNameLst>
                                      </p:cBhvr>
                                      <p:tavLst>
                                        <p:tav tm="0">
                                          <p:val>
                                            <p:fltVal val="0"/>
                                          </p:val>
                                        </p:tav>
                                        <p:tav tm="100000">
                                          <p:val>
                                            <p:strVal val="#ppt_h"/>
                                          </p:val>
                                        </p:tav>
                                      </p:tavLst>
                                    </p:anim>
                                    <p:animEffect transition="in" filter="fade">
                                      <p:cBhvr>
                                        <p:cTn id="105" dur="500"/>
                                        <p:tgtEl>
                                          <p:spTgt spid="18"/>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67"/>
                                        </p:tgtEl>
                                        <p:attrNameLst>
                                          <p:attrName>style.visibility</p:attrName>
                                        </p:attrNameLst>
                                      </p:cBhvr>
                                      <p:to>
                                        <p:strVal val="visible"/>
                                      </p:to>
                                    </p:set>
                                    <p:anim calcmode="lin" valueType="num">
                                      <p:cBhvr>
                                        <p:cTn id="109" dur="500" fill="hold"/>
                                        <p:tgtEl>
                                          <p:spTgt spid="67"/>
                                        </p:tgtEl>
                                        <p:attrNameLst>
                                          <p:attrName>ppt_w</p:attrName>
                                        </p:attrNameLst>
                                      </p:cBhvr>
                                      <p:tavLst>
                                        <p:tav tm="0">
                                          <p:val>
                                            <p:fltVal val="0"/>
                                          </p:val>
                                        </p:tav>
                                        <p:tav tm="100000">
                                          <p:val>
                                            <p:strVal val="#ppt_w"/>
                                          </p:val>
                                        </p:tav>
                                      </p:tavLst>
                                    </p:anim>
                                    <p:anim calcmode="lin" valueType="num">
                                      <p:cBhvr>
                                        <p:cTn id="110" dur="500" fill="hold"/>
                                        <p:tgtEl>
                                          <p:spTgt spid="67"/>
                                        </p:tgtEl>
                                        <p:attrNameLst>
                                          <p:attrName>ppt_h</p:attrName>
                                        </p:attrNameLst>
                                      </p:cBhvr>
                                      <p:tavLst>
                                        <p:tav tm="0">
                                          <p:val>
                                            <p:fltVal val="0"/>
                                          </p:val>
                                        </p:tav>
                                        <p:tav tm="100000">
                                          <p:val>
                                            <p:strVal val="#ppt_h"/>
                                          </p:val>
                                        </p:tav>
                                      </p:tavLst>
                                    </p:anim>
                                    <p:animEffect transition="in" filter="fade">
                                      <p:cBhvr>
                                        <p:cTn id="111" dur="500"/>
                                        <p:tgtEl>
                                          <p:spTgt spid="6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33">
                                            <p:txEl>
                                              <p:pRg st="0" end="0"/>
                                            </p:txEl>
                                          </p:spTgt>
                                        </p:tgtEl>
                                        <p:attrNameLst>
                                          <p:attrName>style.visibility</p:attrName>
                                        </p:attrNameLst>
                                      </p:cBhvr>
                                      <p:to>
                                        <p:strVal val="visible"/>
                                      </p:to>
                                    </p:set>
                                    <p:anim calcmode="lin" valueType="num">
                                      <p:cBhvr>
                                        <p:cTn id="115"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33">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 calcmode="lin" valueType="num">
                                      <p:cBhvr>
                                        <p:cTn id="121"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34">
                                            <p:txEl>
                                              <p:pRg st="0" end="0"/>
                                            </p:txEl>
                                          </p:spTgt>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500" fill="hold"/>
                                        <p:tgtEl>
                                          <p:spTgt spid="20"/>
                                        </p:tgtEl>
                                        <p:attrNameLst>
                                          <p:attrName>ppt_w</p:attrName>
                                        </p:attrNameLst>
                                      </p:cBhvr>
                                      <p:tavLst>
                                        <p:tav tm="0">
                                          <p:val>
                                            <p:fltVal val="0"/>
                                          </p:val>
                                        </p:tav>
                                        <p:tav tm="100000">
                                          <p:val>
                                            <p:strVal val="#ppt_w"/>
                                          </p:val>
                                        </p:tav>
                                      </p:tavLst>
                                    </p:anim>
                                    <p:anim calcmode="lin" valueType="num">
                                      <p:cBhvr>
                                        <p:cTn id="128" dur="500" fill="hold"/>
                                        <p:tgtEl>
                                          <p:spTgt spid="20"/>
                                        </p:tgtEl>
                                        <p:attrNameLst>
                                          <p:attrName>ppt_h</p:attrName>
                                        </p:attrNameLst>
                                      </p:cBhvr>
                                      <p:tavLst>
                                        <p:tav tm="0">
                                          <p:val>
                                            <p:fltVal val="0"/>
                                          </p:val>
                                        </p:tav>
                                        <p:tav tm="100000">
                                          <p:val>
                                            <p:strVal val="#ppt_h"/>
                                          </p:val>
                                        </p:tav>
                                      </p:tavLst>
                                    </p:anim>
                                    <p:animEffect transition="in" filter="fade">
                                      <p:cBhvr>
                                        <p:cTn id="129" dur="500"/>
                                        <p:tgtEl>
                                          <p:spTgt spid="20"/>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69"/>
                                        </p:tgtEl>
                                        <p:attrNameLst>
                                          <p:attrName>style.visibility</p:attrName>
                                        </p:attrNameLst>
                                      </p:cBhvr>
                                      <p:to>
                                        <p:strVal val="visible"/>
                                      </p:to>
                                    </p:set>
                                    <p:anim calcmode="lin" valueType="num">
                                      <p:cBhvr>
                                        <p:cTn id="133" dur="500" fill="hold"/>
                                        <p:tgtEl>
                                          <p:spTgt spid="69"/>
                                        </p:tgtEl>
                                        <p:attrNameLst>
                                          <p:attrName>ppt_w</p:attrName>
                                        </p:attrNameLst>
                                      </p:cBhvr>
                                      <p:tavLst>
                                        <p:tav tm="0">
                                          <p:val>
                                            <p:fltVal val="0"/>
                                          </p:val>
                                        </p:tav>
                                        <p:tav tm="100000">
                                          <p:val>
                                            <p:strVal val="#ppt_w"/>
                                          </p:val>
                                        </p:tav>
                                      </p:tavLst>
                                    </p:anim>
                                    <p:anim calcmode="lin" valueType="num">
                                      <p:cBhvr>
                                        <p:cTn id="134" dur="500" fill="hold"/>
                                        <p:tgtEl>
                                          <p:spTgt spid="69"/>
                                        </p:tgtEl>
                                        <p:attrNameLst>
                                          <p:attrName>ppt_h</p:attrName>
                                        </p:attrNameLst>
                                      </p:cBhvr>
                                      <p:tavLst>
                                        <p:tav tm="0">
                                          <p:val>
                                            <p:fltVal val="0"/>
                                          </p:val>
                                        </p:tav>
                                        <p:tav tm="100000">
                                          <p:val>
                                            <p:strVal val="#ppt_h"/>
                                          </p:val>
                                        </p:tav>
                                      </p:tavLst>
                                    </p:anim>
                                    <p:animEffect transition="in" filter="fade">
                                      <p:cBhvr>
                                        <p:cTn id="135" dur="500"/>
                                        <p:tgtEl>
                                          <p:spTgt spid="69"/>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 calcmode="lin" valueType="num">
                                      <p:cBhvr>
                                        <p:cTn id="139"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40"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41" dur="500"/>
                                        <p:tgtEl>
                                          <p:spTgt spid="35">
                                            <p:txEl>
                                              <p:pRg st="0" end="0"/>
                                            </p:txEl>
                                          </p:spTgt>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36">
                                            <p:txEl>
                                              <p:pRg st="0" end="0"/>
                                            </p:txEl>
                                          </p:spTgt>
                                        </p:tgtEl>
                                        <p:attrNameLst>
                                          <p:attrName>style.visibility</p:attrName>
                                        </p:attrNameLst>
                                      </p:cBhvr>
                                      <p:to>
                                        <p:strVal val="visible"/>
                                      </p:to>
                                    </p:set>
                                    <p:anim calcmode="lin" valueType="num">
                                      <p:cBhvr>
                                        <p:cTn id="145"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46"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7" dur="500"/>
                                        <p:tgtEl>
                                          <p:spTgt spid="36">
                                            <p:txEl>
                                              <p:pRg st="0" end="0"/>
                                            </p:txEl>
                                          </p:spTgt>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childTnLst>
                                </p:cTn>
                              </p:par>
                            </p:childTnLst>
                          </p:cTn>
                        </p:par>
                        <p:par>
                          <p:cTn id="154" fill="hold">
                            <p:stCondLst>
                              <p:cond delay="12500"/>
                            </p:stCondLst>
                            <p:childTnLst>
                              <p:par>
                                <p:cTn id="155" presetID="53" presetClass="entr" presetSubtype="16" fill="hold" grpId="0" nodeType="afterEffect">
                                  <p:stCondLst>
                                    <p:cond delay="0"/>
                                  </p:stCondLst>
                                  <p:childTnLst>
                                    <p:set>
                                      <p:cBhvr>
                                        <p:cTn id="156" dur="1" fill="hold">
                                          <p:stCondLst>
                                            <p:cond delay="0"/>
                                          </p:stCondLst>
                                        </p:cTn>
                                        <p:tgtEl>
                                          <p:spTgt spid="70"/>
                                        </p:tgtEl>
                                        <p:attrNameLst>
                                          <p:attrName>style.visibility</p:attrName>
                                        </p:attrNameLst>
                                      </p:cBhvr>
                                      <p:to>
                                        <p:strVal val="visible"/>
                                      </p:to>
                                    </p:set>
                                    <p:anim calcmode="lin" valueType="num">
                                      <p:cBhvr>
                                        <p:cTn id="157" dur="500" fill="hold"/>
                                        <p:tgtEl>
                                          <p:spTgt spid="70"/>
                                        </p:tgtEl>
                                        <p:attrNameLst>
                                          <p:attrName>ppt_w</p:attrName>
                                        </p:attrNameLst>
                                      </p:cBhvr>
                                      <p:tavLst>
                                        <p:tav tm="0">
                                          <p:val>
                                            <p:fltVal val="0"/>
                                          </p:val>
                                        </p:tav>
                                        <p:tav tm="100000">
                                          <p:val>
                                            <p:strVal val="#ppt_w"/>
                                          </p:val>
                                        </p:tav>
                                      </p:tavLst>
                                    </p:anim>
                                    <p:anim calcmode="lin" valueType="num">
                                      <p:cBhvr>
                                        <p:cTn id="158" dur="500" fill="hold"/>
                                        <p:tgtEl>
                                          <p:spTgt spid="70"/>
                                        </p:tgtEl>
                                        <p:attrNameLst>
                                          <p:attrName>ppt_h</p:attrName>
                                        </p:attrNameLst>
                                      </p:cBhvr>
                                      <p:tavLst>
                                        <p:tav tm="0">
                                          <p:val>
                                            <p:fltVal val="0"/>
                                          </p:val>
                                        </p:tav>
                                        <p:tav tm="100000">
                                          <p:val>
                                            <p:strVal val="#ppt_h"/>
                                          </p:val>
                                        </p:tav>
                                      </p:tavLst>
                                    </p:anim>
                                    <p:animEffect transition="in" filter="fade">
                                      <p:cBhvr>
                                        <p:cTn id="159" dur="500"/>
                                        <p:tgtEl>
                                          <p:spTgt spid="70"/>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37">
                                            <p:txEl>
                                              <p:pRg st="0" end="0"/>
                                            </p:txEl>
                                          </p:spTgt>
                                        </p:tgtEl>
                                        <p:attrNameLst>
                                          <p:attrName>style.visibility</p:attrName>
                                        </p:attrNameLst>
                                      </p:cBhvr>
                                      <p:to>
                                        <p:strVal val="visible"/>
                                      </p:to>
                                    </p:set>
                                    <p:anim calcmode="lin" valueType="num">
                                      <p:cBhvr>
                                        <p:cTn id="16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16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165" dur="500"/>
                                        <p:tgtEl>
                                          <p:spTgt spid="37">
                                            <p:txEl>
                                              <p:pRg st="0" end="0"/>
                                            </p:txEl>
                                          </p:spTgt>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38">
                                            <p:txEl>
                                              <p:pRg st="0" end="0"/>
                                            </p:txEl>
                                          </p:spTgt>
                                        </p:tgtEl>
                                        <p:attrNameLst>
                                          <p:attrName>style.visibility</p:attrName>
                                        </p:attrNameLst>
                                      </p:cBhvr>
                                      <p:to>
                                        <p:strVal val="visible"/>
                                      </p:to>
                                    </p:set>
                                    <p:anim calcmode="lin" valueType="num">
                                      <p:cBhvr>
                                        <p:cTn id="169"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70"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171" dur="500"/>
                                        <p:tgtEl>
                                          <p:spTgt spid="38">
                                            <p:txEl>
                                              <p:pRg st="0" end="0"/>
                                            </p:txEl>
                                          </p:spTgt>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22"/>
                                        </p:tgtEl>
                                        <p:attrNameLst>
                                          <p:attrName>style.visibility</p:attrName>
                                        </p:attrNameLst>
                                      </p:cBhvr>
                                      <p:to>
                                        <p:strVal val="visible"/>
                                      </p:to>
                                    </p:set>
                                    <p:anim calcmode="lin" valueType="num">
                                      <p:cBhvr>
                                        <p:cTn id="175" dur="500" fill="hold"/>
                                        <p:tgtEl>
                                          <p:spTgt spid="22"/>
                                        </p:tgtEl>
                                        <p:attrNameLst>
                                          <p:attrName>ppt_w</p:attrName>
                                        </p:attrNameLst>
                                      </p:cBhvr>
                                      <p:tavLst>
                                        <p:tav tm="0">
                                          <p:val>
                                            <p:fltVal val="0"/>
                                          </p:val>
                                        </p:tav>
                                        <p:tav tm="100000">
                                          <p:val>
                                            <p:strVal val="#ppt_w"/>
                                          </p:val>
                                        </p:tav>
                                      </p:tavLst>
                                    </p:anim>
                                    <p:anim calcmode="lin" valueType="num">
                                      <p:cBhvr>
                                        <p:cTn id="176" dur="500" fill="hold"/>
                                        <p:tgtEl>
                                          <p:spTgt spid="22"/>
                                        </p:tgtEl>
                                        <p:attrNameLst>
                                          <p:attrName>ppt_h</p:attrName>
                                        </p:attrNameLst>
                                      </p:cBhvr>
                                      <p:tavLst>
                                        <p:tav tm="0">
                                          <p:val>
                                            <p:fltVal val="0"/>
                                          </p:val>
                                        </p:tav>
                                        <p:tav tm="100000">
                                          <p:val>
                                            <p:strVal val="#ppt_h"/>
                                          </p:val>
                                        </p:tav>
                                      </p:tavLst>
                                    </p:anim>
                                    <p:animEffect transition="in" filter="fade">
                                      <p:cBhvr>
                                        <p:cTn id="177" dur="500"/>
                                        <p:tgtEl>
                                          <p:spTgt spid="22"/>
                                        </p:tgtEl>
                                      </p:cBhvr>
                                    </p:animEffect>
                                  </p:childTnLst>
                                </p:cTn>
                              </p:par>
                            </p:childTnLst>
                          </p:cTn>
                        </p:par>
                        <p:par>
                          <p:cTn id="178" fill="hold">
                            <p:stCondLst>
                              <p:cond delay="14500"/>
                            </p:stCondLst>
                            <p:childTnLst>
                              <p:par>
                                <p:cTn id="179" presetID="53" presetClass="entr" presetSubtype="16" fill="hold" grpId="0" nodeType="afterEffect">
                                  <p:stCondLst>
                                    <p:cond delay="0"/>
                                  </p:stCondLst>
                                  <p:childTnLst>
                                    <p:set>
                                      <p:cBhvr>
                                        <p:cTn id="180" dur="1" fill="hold">
                                          <p:stCondLst>
                                            <p:cond delay="0"/>
                                          </p:stCondLst>
                                        </p:cTn>
                                        <p:tgtEl>
                                          <p:spTgt spid="71"/>
                                        </p:tgtEl>
                                        <p:attrNameLst>
                                          <p:attrName>style.visibility</p:attrName>
                                        </p:attrNameLst>
                                      </p:cBhvr>
                                      <p:to>
                                        <p:strVal val="visible"/>
                                      </p:to>
                                    </p:set>
                                    <p:anim calcmode="lin" valueType="num">
                                      <p:cBhvr>
                                        <p:cTn id="181" dur="500" fill="hold"/>
                                        <p:tgtEl>
                                          <p:spTgt spid="71"/>
                                        </p:tgtEl>
                                        <p:attrNameLst>
                                          <p:attrName>ppt_w</p:attrName>
                                        </p:attrNameLst>
                                      </p:cBhvr>
                                      <p:tavLst>
                                        <p:tav tm="0">
                                          <p:val>
                                            <p:fltVal val="0"/>
                                          </p:val>
                                        </p:tav>
                                        <p:tav tm="100000">
                                          <p:val>
                                            <p:strVal val="#ppt_w"/>
                                          </p:val>
                                        </p:tav>
                                      </p:tavLst>
                                    </p:anim>
                                    <p:anim calcmode="lin" valueType="num">
                                      <p:cBhvr>
                                        <p:cTn id="182" dur="500" fill="hold"/>
                                        <p:tgtEl>
                                          <p:spTgt spid="71"/>
                                        </p:tgtEl>
                                        <p:attrNameLst>
                                          <p:attrName>ppt_h</p:attrName>
                                        </p:attrNameLst>
                                      </p:cBhvr>
                                      <p:tavLst>
                                        <p:tav tm="0">
                                          <p:val>
                                            <p:fltVal val="0"/>
                                          </p:val>
                                        </p:tav>
                                        <p:tav tm="100000">
                                          <p:val>
                                            <p:strVal val="#ppt_h"/>
                                          </p:val>
                                        </p:tav>
                                      </p:tavLst>
                                    </p:anim>
                                    <p:animEffect transition="in" filter="fade">
                                      <p:cBhvr>
                                        <p:cTn id="183" dur="500"/>
                                        <p:tgtEl>
                                          <p:spTgt spid="71"/>
                                        </p:tgtEl>
                                      </p:cBhvr>
                                    </p:animEffect>
                                  </p:childTnLst>
                                </p:cTn>
                              </p:par>
                            </p:childTnLst>
                          </p:cTn>
                        </p:par>
                        <p:par>
                          <p:cTn id="184" fill="hold">
                            <p:stCondLst>
                              <p:cond delay="15000"/>
                            </p:stCondLst>
                            <p:childTnLst>
                              <p:par>
                                <p:cTn id="185" presetID="53" presetClass="entr" presetSubtype="16" fill="hold" grpId="0" nodeType="afterEffect">
                                  <p:stCondLst>
                                    <p:cond delay="0"/>
                                  </p:stCondLst>
                                  <p:childTnLst>
                                    <p:set>
                                      <p:cBhvr>
                                        <p:cTn id="186" dur="1" fill="hold">
                                          <p:stCondLst>
                                            <p:cond delay="0"/>
                                          </p:stCondLst>
                                        </p:cTn>
                                        <p:tgtEl>
                                          <p:spTgt spid="39">
                                            <p:txEl>
                                              <p:pRg st="0" end="0"/>
                                            </p:txEl>
                                          </p:spTgt>
                                        </p:tgtEl>
                                        <p:attrNameLst>
                                          <p:attrName>style.visibility</p:attrName>
                                        </p:attrNameLst>
                                      </p:cBhvr>
                                      <p:to>
                                        <p:strVal val="visible"/>
                                      </p:to>
                                    </p:set>
                                    <p:anim calcmode="lin" valueType="num">
                                      <p:cBhvr>
                                        <p:cTn id="18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188" dur="5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189" dur="500"/>
                                        <p:tgtEl>
                                          <p:spTgt spid="39">
                                            <p:txEl>
                                              <p:pRg st="0" end="0"/>
                                            </p:txEl>
                                          </p:spTgt>
                                        </p:tgtEl>
                                      </p:cBhvr>
                                    </p:animEffect>
                                  </p:childTnLst>
                                </p:cTn>
                              </p:par>
                            </p:childTnLst>
                          </p:cTn>
                        </p:par>
                        <p:par>
                          <p:cTn id="190" fill="hold">
                            <p:stCondLst>
                              <p:cond delay="15500"/>
                            </p:stCondLst>
                            <p:childTnLst>
                              <p:par>
                                <p:cTn id="191" presetID="53" presetClass="entr" presetSubtype="16" fill="hold" grpId="0" nodeType="afterEffect">
                                  <p:stCondLst>
                                    <p:cond delay="0"/>
                                  </p:stCondLst>
                                  <p:childTnLst>
                                    <p:set>
                                      <p:cBhvr>
                                        <p:cTn id="192" dur="1" fill="hold">
                                          <p:stCondLst>
                                            <p:cond delay="0"/>
                                          </p:stCondLst>
                                        </p:cTn>
                                        <p:tgtEl>
                                          <p:spTgt spid="40">
                                            <p:txEl>
                                              <p:pRg st="0" end="0"/>
                                            </p:txEl>
                                          </p:spTgt>
                                        </p:tgtEl>
                                        <p:attrNameLst>
                                          <p:attrName>style.visibility</p:attrName>
                                        </p:attrNameLst>
                                      </p:cBhvr>
                                      <p:to>
                                        <p:strVal val="visible"/>
                                      </p:to>
                                    </p:set>
                                    <p:anim calcmode="lin" valueType="num">
                                      <p:cBhvr>
                                        <p:cTn id="193"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94"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195" dur="500"/>
                                        <p:tgtEl>
                                          <p:spTgt spid="40">
                                            <p:txEl>
                                              <p:pRg st="0" end="0"/>
                                            </p:txEl>
                                          </p:spTgt>
                                        </p:tgtEl>
                                      </p:cBhvr>
                                    </p:animEffect>
                                  </p:childTnLst>
                                </p:cTn>
                              </p:par>
                            </p:childTnLst>
                          </p:cTn>
                        </p:par>
                        <p:par>
                          <p:cTn id="196" fill="hold">
                            <p:stCondLst>
                              <p:cond delay="16000"/>
                            </p:stCondLst>
                            <p:childTnLst>
                              <p:par>
                                <p:cTn id="197" presetID="53" presetClass="entr" presetSubtype="16" fill="hold" grpId="0" nodeType="afterEffect">
                                  <p:stCondLst>
                                    <p:cond delay="0"/>
                                  </p:stCondLst>
                                  <p:childTnLst>
                                    <p:set>
                                      <p:cBhvr>
                                        <p:cTn id="198" dur="1" fill="hold">
                                          <p:stCondLst>
                                            <p:cond delay="0"/>
                                          </p:stCondLst>
                                        </p:cTn>
                                        <p:tgtEl>
                                          <p:spTgt spid="24"/>
                                        </p:tgtEl>
                                        <p:attrNameLst>
                                          <p:attrName>style.visibility</p:attrName>
                                        </p:attrNameLst>
                                      </p:cBhvr>
                                      <p:to>
                                        <p:strVal val="visible"/>
                                      </p:to>
                                    </p:set>
                                    <p:anim calcmode="lin" valueType="num">
                                      <p:cBhvr>
                                        <p:cTn id="199" dur="500" fill="hold"/>
                                        <p:tgtEl>
                                          <p:spTgt spid="24"/>
                                        </p:tgtEl>
                                        <p:attrNameLst>
                                          <p:attrName>ppt_w</p:attrName>
                                        </p:attrNameLst>
                                      </p:cBhvr>
                                      <p:tavLst>
                                        <p:tav tm="0">
                                          <p:val>
                                            <p:fltVal val="0"/>
                                          </p:val>
                                        </p:tav>
                                        <p:tav tm="100000">
                                          <p:val>
                                            <p:strVal val="#ppt_w"/>
                                          </p:val>
                                        </p:tav>
                                      </p:tavLst>
                                    </p:anim>
                                    <p:anim calcmode="lin" valueType="num">
                                      <p:cBhvr>
                                        <p:cTn id="200" dur="500" fill="hold"/>
                                        <p:tgtEl>
                                          <p:spTgt spid="24"/>
                                        </p:tgtEl>
                                        <p:attrNameLst>
                                          <p:attrName>ppt_h</p:attrName>
                                        </p:attrNameLst>
                                      </p:cBhvr>
                                      <p:tavLst>
                                        <p:tav tm="0">
                                          <p:val>
                                            <p:fltVal val="0"/>
                                          </p:val>
                                        </p:tav>
                                        <p:tav tm="100000">
                                          <p:val>
                                            <p:strVal val="#ppt_h"/>
                                          </p:val>
                                        </p:tav>
                                      </p:tavLst>
                                    </p:anim>
                                    <p:animEffect transition="in" filter="fade">
                                      <p:cBhvr>
                                        <p:cTn id="201" dur="500"/>
                                        <p:tgtEl>
                                          <p:spTgt spid="24"/>
                                        </p:tgtEl>
                                      </p:cBhvr>
                                    </p:animEffect>
                                  </p:childTnLst>
                                </p:cTn>
                              </p:par>
                            </p:childTnLst>
                          </p:cTn>
                        </p:par>
                        <p:par>
                          <p:cTn id="202" fill="hold">
                            <p:stCondLst>
                              <p:cond delay="1650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childTnLst>
                          </p:cTn>
                        </p:par>
                        <p:par>
                          <p:cTn id="208" fill="hold">
                            <p:stCondLst>
                              <p:cond delay="17000"/>
                            </p:stCondLst>
                            <p:childTnLst>
                              <p:par>
                                <p:cTn id="209" presetID="53" presetClass="entr" presetSubtype="16" fill="hold" grpId="0" nodeType="afterEffect">
                                  <p:stCondLst>
                                    <p:cond delay="0"/>
                                  </p:stCondLst>
                                  <p:childTnLst>
                                    <p:set>
                                      <p:cBhvr>
                                        <p:cTn id="210" dur="1" fill="hold">
                                          <p:stCondLst>
                                            <p:cond delay="0"/>
                                          </p:stCondLst>
                                        </p:cTn>
                                        <p:tgtEl>
                                          <p:spTgt spid="41">
                                            <p:txEl>
                                              <p:pRg st="0" end="0"/>
                                            </p:txEl>
                                          </p:spTgt>
                                        </p:tgtEl>
                                        <p:attrNameLst>
                                          <p:attrName>style.visibility</p:attrName>
                                        </p:attrNameLst>
                                      </p:cBhvr>
                                      <p:to>
                                        <p:strVal val="visible"/>
                                      </p:to>
                                    </p:set>
                                    <p:anim calcmode="lin" valueType="num">
                                      <p:cBhvr>
                                        <p:cTn id="211"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12"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213" dur="500"/>
                                        <p:tgtEl>
                                          <p:spTgt spid="41">
                                            <p:txEl>
                                              <p:pRg st="0" end="0"/>
                                            </p:txEl>
                                          </p:spTgt>
                                        </p:tgtEl>
                                      </p:cBhvr>
                                    </p:animEffect>
                                  </p:childTnLst>
                                </p:cTn>
                              </p:par>
                            </p:childTnLst>
                          </p:cTn>
                        </p:par>
                        <p:par>
                          <p:cTn id="214" fill="hold">
                            <p:stCondLst>
                              <p:cond delay="17500"/>
                            </p:stCondLst>
                            <p:childTnLst>
                              <p:par>
                                <p:cTn id="215" presetID="53" presetClass="entr" presetSubtype="16" fill="hold" grpId="0" nodeType="afterEffect">
                                  <p:stCondLst>
                                    <p:cond delay="0"/>
                                  </p:stCondLst>
                                  <p:childTnLst>
                                    <p:set>
                                      <p:cBhvr>
                                        <p:cTn id="216" dur="1" fill="hold">
                                          <p:stCondLst>
                                            <p:cond delay="0"/>
                                          </p:stCondLst>
                                        </p:cTn>
                                        <p:tgtEl>
                                          <p:spTgt spid="42">
                                            <p:txEl>
                                              <p:pRg st="0" end="0"/>
                                            </p:txEl>
                                          </p:spTgt>
                                        </p:tgtEl>
                                        <p:attrNameLst>
                                          <p:attrName>style.visibility</p:attrName>
                                        </p:attrNameLst>
                                      </p:cBhvr>
                                      <p:to>
                                        <p:strVal val="visible"/>
                                      </p:to>
                                    </p:set>
                                    <p:anim calcmode="lin" valueType="num">
                                      <p:cBhvr>
                                        <p:cTn id="217"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218"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219" dur="500"/>
                                        <p:tgtEl>
                                          <p:spTgt spid="42">
                                            <p:txEl>
                                              <p:pRg st="0" end="0"/>
                                            </p:txEl>
                                          </p:spTgt>
                                        </p:tgtEl>
                                      </p:cBhvr>
                                    </p:animEffect>
                                  </p:childTnLst>
                                </p:cTn>
                              </p:par>
                            </p:childTnLst>
                          </p:cTn>
                        </p:par>
                        <p:par>
                          <p:cTn id="220" fill="hold">
                            <p:stCondLst>
                              <p:cond delay="18000"/>
                            </p:stCondLst>
                            <p:childTnLst>
                              <p:par>
                                <p:cTn id="221" presetID="53" presetClass="entr" presetSubtype="16" fill="hold" grpId="0" nodeType="afterEffect">
                                  <p:stCondLst>
                                    <p:cond delay="0"/>
                                  </p:stCondLst>
                                  <p:childTnLst>
                                    <p:set>
                                      <p:cBhvr>
                                        <p:cTn id="222" dur="1" fill="hold">
                                          <p:stCondLst>
                                            <p:cond delay="0"/>
                                          </p:stCondLst>
                                        </p:cTn>
                                        <p:tgtEl>
                                          <p:spTgt spid="23"/>
                                        </p:tgtEl>
                                        <p:attrNameLst>
                                          <p:attrName>style.visibility</p:attrName>
                                        </p:attrNameLst>
                                      </p:cBhvr>
                                      <p:to>
                                        <p:strVal val="visible"/>
                                      </p:to>
                                    </p:set>
                                    <p:anim calcmode="lin" valueType="num">
                                      <p:cBhvr>
                                        <p:cTn id="223" dur="500" fill="hold"/>
                                        <p:tgtEl>
                                          <p:spTgt spid="23"/>
                                        </p:tgtEl>
                                        <p:attrNameLst>
                                          <p:attrName>ppt_w</p:attrName>
                                        </p:attrNameLst>
                                      </p:cBhvr>
                                      <p:tavLst>
                                        <p:tav tm="0">
                                          <p:val>
                                            <p:fltVal val="0"/>
                                          </p:val>
                                        </p:tav>
                                        <p:tav tm="100000">
                                          <p:val>
                                            <p:strVal val="#ppt_w"/>
                                          </p:val>
                                        </p:tav>
                                      </p:tavLst>
                                    </p:anim>
                                    <p:anim calcmode="lin" valueType="num">
                                      <p:cBhvr>
                                        <p:cTn id="224" dur="500" fill="hold"/>
                                        <p:tgtEl>
                                          <p:spTgt spid="23"/>
                                        </p:tgtEl>
                                        <p:attrNameLst>
                                          <p:attrName>ppt_h</p:attrName>
                                        </p:attrNameLst>
                                      </p:cBhvr>
                                      <p:tavLst>
                                        <p:tav tm="0">
                                          <p:val>
                                            <p:fltVal val="0"/>
                                          </p:val>
                                        </p:tav>
                                        <p:tav tm="100000">
                                          <p:val>
                                            <p:strVal val="#ppt_h"/>
                                          </p:val>
                                        </p:tav>
                                      </p:tavLst>
                                    </p:anim>
                                    <p:animEffect transition="in" filter="fade">
                                      <p:cBhvr>
                                        <p:cTn id="225" dur="500"/>
                                        <p:tgtEl>
                                          <p:spTgt spid="23"/>
                                        </p:tgtEl>
                                      </p:cBhvr>
                                    </p:animEffect>
                                  </p:childTnLst>
                                </p:cTn>
                              </p:par>
                            </p:childTnLst>
                          </p:cTn>
                        </p:par>
                        <p:par>
                          <p:cTn id="226" fill="hold">
                            <p:stCondLst>
                              <p:cond delay="18500"/>
                            </p:stCondLst>
                            <p:childTnLst>
                              <p:par>
                                <p:cTn id="227" presetID="53" presetClass="entr" presetSubtype="16" fill="hold" grpId="0" nodeType="afterEffect">
                                  <p:stCondLst>
                                    <p:cond delay="0"/>
                                  </p:stCondLst>
                                  <p:childTnLst>
                                    <p:set>
                                      <p:cBhvr>
                                        <p:cTn id="228" dur="1" fill="hold">
                                          <p:stCondLst>
                                            <p:cond delay="0"/>
                                          </p:stCondLst>
                                        </p:cTn>
                                        <p:tgtEl>
                                          <p:spTgt spid="72"/>
                                        </p:tgtEl>
                                        <p:attrNameLst>
                                          <p:attrName>style.visibility</p:attrName>
                                        </p:attrNameLst>
                                      </p:cBhvr>
                                      <p:to>
                                        <p:strVal val="visible"/>
                                      </p:to>
                                    </p:set>
                                    <p:anim calcmode="lin" valueType="num">
                                      <p:cBhvr>
                                        <p:cTn id="229" dur="500" fill="hold"/>
                                        <p:tgtEl>
                                          <p:spTgt spid="72"/>
                                        </p:tgtEl>
                                        <p:attrNameLst>
                                          <p:attrName>ppt_w</p:attrName>
                                        </p:attrNameLst>
                                      </p:cBhvr>
                                      <p:tavLst>
                                        <p:tav tm="0">
                                          <p:val>
                                            <p:fltVal val="0"/>
                                          </p:val>
                                        </p:tav>
                                        <p:tav tm="100000">
                                          <p:val>
                                            <p:strVal val="#ppt_w"/>
                                          </p:val>
                                        </p:tav>
                                      </p:tavLst>
                                    </p:anim>
                                    <p:anim calcmode="lin" valueType="num">
                                      <p:cBhvr>
                                        <p:cTn id="230" dur="500" fill="hold"/>
                                        <p:tgtEl>
                                          <p:spTgt spid="72"/>
                                        </p:tgtEl>
                                        <p:attrNameLst>
                                          <p:attrName>ppt_h</p:attrName>
                                        </p:attrNameLst>
                                      </p:cBhvr>
                                      <p:tavLst>
                                        <p:tav tm="0">
                                          <p:val>
                                            <p:fltVal val="0"/>
                                          </p:val>
                                        </p:tav>
                                        <p:tav tm="100000">
                                          <p:val>
                                            <p:strVal val="#ppt_h"/>
                                          </p:val>
                                        </p:tav>
                                      </p:tavLst>
                                    </p:anim>
                                    <p:animEffect transition="in" filter="fade">
                                      <p:cBhvr>
                                        <p:cTn id="231" dur="500"/>
                                        <p:tgtEl>
                                          <p:spTgt spid="72"/>
                                        </p:tgtEl>
                                      </p:cBhvr>
                                    </p:animEffect>
                                  </p:childTnLst>
                                </p:cTn>
                              </p:par>
                            </p:childTnLst>
                          </p:cTn>
                        </p:par>
                        <p:par>
                          <p:cTn id="232" fill="hold">
                            <p:stCondLst>
                              <p:cond delay="19000"/>
                            </p:stCondLst>
                            <p:childTnLst>
                              <p:par>
                                <p:cTn id="233" presetID="53" presetClass="entr" presetSubtype="16" fill="hold" grpId="0" nodeType="afterEffect">
                                  <p:stCondLst>
                                    <p:cond delay="0"/>
                                  </p:stCondLst>
                                  <p:childTnLst>
                                    <p:set>
                                      <p:cBhvr>
                                        <p:cTn id="234" dur="1" fill="hold">
                                          <p:stCondLst>
                                            <p:cond delay="0"/>
                                          </p:stCondLst>
                                        </p:cTn>
                                        <p:tgtEl>
                                          <p:spTgt spid="43">
                                            <p:txEl>
                                              <p:pRg st="0" end="0"/>
                                            </p:txEl>
                                          </p:spTgt>
                                        </p:tgtEl>
                                        <p:attrNameLst>
                                          <p:attrName>style.visibility</p:attrName>
                                        </p:attrNameLst>
                                      </p:cBhvr>
                                      <p:to>
                                        <p:strVal val="visible"/>
                                      </p:to>
                                    </p:set>
                                    <p:anim calcmode="lin" valueType="num">
                                      <p:cBhvr>
                                        <p:cTn id="235"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236"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237" dur="500"/>
                                        <p:tgtEl>
                                          <p:spTgt spid="43">
                                            <p:txEl>
                                              <p:pRg st="0" end="0"/>
                                            </p:txEl>
                                          </p:spTgt>
                                        </p:tgtEl>
                                      </p:cBhvr>
                                    </p:animEffect>
                                  </p:childTnLst>
                                </p:cTn>
                              </p:par>
                            </p:childTnLst>
                          </p:cTn>
                        </p:par>
                        <p:par>
                          <p:cTn id="238" fill="hold">
                            <p:stCondLst>
                              <p:cond delay="19500"/>
                            </p:stCondLst>
                            <p:childTnLst>
                              <p:par>
                                <p:cTn id="239" presetID="53" presetClass="entr" presetSubtype="16" fill="hold" grpId="0" nodeType="afterEffect">
                                  <p:stCondLst>
                                    <p:cond delay="0"/>
                                  </p:stCondLst>
                                  <p:childTnLst>
                                    <p:set>
                                      <p:cBhvr>
                                        <p:cTn id="240" dur="1" fill="hold">
                                          <p:stCondLst>
                                            <p:cond delay="0"/>
                                          </p:stCondLst>
                                        </p:cTn>
                                        <p:tgtEl>
                                          <p:spTgt spid="44">
                                            <p:txEl>
                                              <p:pRg st="0" end="0"/>
                                            </p:txEl>
                                          </p:spTgt>
                                        </p:tgtEl>
                                        <p:attrNameLst>
                                          <p:attrName>style.visibility</p:attrName>
                                        </p:attrNameLst>
                                      </p:cBhvr>
                                      <p:to>
                                        <p:strVal val="visible"/>
                                      </p:to>
                                    </p:set>
                                    <p:anim calcmode="lin" valueType="num">
                                      <p:cBhvr>
                                        <p:cTn id="241"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242"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24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Effect transition="in" filter="fade">
                      <p:cBhvr>
                        <p:cTn dur="500"/>
                        <p:tgtEl>
                          <p:spTgt spid="27"/>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fltVal val="0"/>
                          </p:val>
                        </p:tav>
                        <p:tav tm="100000">
                          <p:val>
                            <p:strVal val="#ppt_w"/>
                          </p:val>
                        </p:tav>
                      </p:tavLst>
                    </p:anim>
                    <p:anim calcmode="lin" valueType="num">
                      <p:cBhvr>
                        <p:cTn dur="500" fill="hold"/>
                        <p:tgtEl>
                          <p:spTgt spid="35"/>
                        </p:tgtEl>
                        <p:attrNameLst>
                          <p:attrName>ppt_h</p:attrName>
                        </p:attrNameLst>
                      </p:cBhvr>
                      <p:tavLst>
                        <p:tav tm="0">
                          <p:val>
                            <p:fltVal val="0"/>
                          </p:val>
                        </p:tav>
                        <p:tav tm="100000">
                          <p:val>
                            <p:strVal val="#ppt_h"/>
                          </p:val>
                        </p:tav>
                      </p:tavLst>
                    </p:anim>
                    <p:animEffect transition="in" filter="fade">
                      <p:cBhvr>
                        <p:cTn dur="5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38" grpId="0" build="p">
        <p:tmplLst>
          <p:tmpl lvl="1">
            <p:tnLst>
              <p:par>
                <p:cTn presetID="53" presetClass="entr" presetSubtype="16"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Effect transition="in" filter="fade">
                      <p:cBhvr>
                        <p:cTn dur="500"/>
                        <p:tgtEl>
                          <p:spTgt spid="38"/>
                        </p:tgtEl>
                      </p:cBhvr>
                    </p:animEffect>
                  </p:childTnLst>
                </p:cTn>
              </p:par>
            </p:tnLst>
          </p:tmpl>
        </p:tmplLst>
      </p:bldP>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Effect transition="in" filter="fade">
                      <p:cBhvr>
                        <p:cTn dur="500"/>
                        <p:tgtEl>
                          <p:spTgt spid="39"/>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build="p">
        <p:tmplLst>
          <p:tmpl lvl="1">
            <p:tnLst>
              <p:par>
                <p:cTn presetID="53" presetClass="entr" presetSubtype="16"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3" grpId="0" build="p">
        <p:tmplLst>
          <p:tmpl lvl="1">
            <p:tnLst>
              <p:par>
                <p:cTn presetID="53" presetClass="entr" presetSubtype="16"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Effect transition="in" filter="fade">
                      <p:cBhvr>
                        <p:cTn dur="500"/>
                        <p:tgtEl>
                          <p:spTgt spid="43"/>
                        </p:tgtEl>
                      </p:cBhvr>
                    </p:animEffect>
                  </p:childTnLst>
                </p:cTn>
              </p:par>
            </p:tnLst>
          </p:tmpl>
        </p:tmplLst>
      </p:bldP>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Vision/Mission0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6096000" y="0"/>
            <a:ext cx="6096000" cy="6858000"/>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solidFill>
            <a:schemeClr val="tx2">
              <a:lumMod val="10000"/>
              <a:lumOff val="90000"/>
            </a:schemeClr>
          </a:solidFill>
          <a:ln w="19050">
            <a:noFill/>
          </a:ln>
        </p:spPr>
        <p:txBody>
          <a:bodyPr tIns="822960" bIns="0" anchor="ctr"/>
          <a:lstStyle>
            <a:lvl1pPr algn="ctr" rtl="0">
              <a:buNone/>
              <a:defRPr sz="1867">
                <a:ln>
                  <a:noFill/>
                </a:ln>
                <a:solidFill>
                  <a:schemeClr val="tx1">
                    <a:lumMod val="50000"/>
                    <a:lumOff val="50000"/>
                  </a:schemeClr>
                </a:solidFill>
              </a:defRPr>
            </a:lvl1pPr>
          </a:lstStyle>
          <a:p>
            <a:r>
              <a:rPr lang="en-US" dirty="0"/>
              <a:t>Image Holder</a:t>
            </a:r>
          </a:p>
        </p:txBody>
      </p:sp>
      <p:sp>
        <p:nvSpPr>
          <p:cNvPr id="10" name="Text Placeholder 3"/>
          <p:cNvSpPr>
            <a:spLocks noGrp="1"/>
          </p:cNvSpPr>
          <p:nvPr>
            <p:ph type="body" sz="half" idx="2" hasCustomPrompt="1"/>
          </p:nvPr>
        </p:nvSpPr>
        <p:spPr>
          <a:xfrm>
            <a:off x="508000" y="1026695"/>
            <a:ext cx="70104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70104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30745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3_MockUp4">
    <p:spTree>
      <p:nvGrpSpPr>
        <p:cNvPr id="1" name=""/>
        <p:cNvGrpSpPr/>
        <p:nvPr/>
      </p:nvGrpSpPr>
      <p:grpSpPr>
        <a:xfrm>
          <a:off x="0" y="0"/>
          <a:ext cx="0" cy="0"/>
          <a:chOff x="0" y="0"/>
          <a:chExt cx="0" cy="0"/>
        </a:xfrm>
      </p:grpSpPr>
      <p:sp>
        <p:nvSpPr>
          <p:cNvPr id="17" name="Rectangle 16"/>
          <p:cNvSpPr/>
          <p:nvPr userDrawn="1"/>
        </p:nvSpPr>
        <p:spPr>
          <a:xfrm>
            <a:off x="0" y="3429001"/>
            <a:ext cx="12192000" cy="26035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11" name="Group 10"/>
          <p:cNvGrpSpPr/>
          <p:nvPr userDrawn="1"/>
        </p:nvGrpSpPr>
        <p:grpSpPr>
          <a:xfrm>
            <a:off x="635000" y="1518621"/>
            <a:ext cx="2430853" cy="4527184"/>
            <a:chOff x="6140449" y="1116114"/>
            <a:chExt cx="1927226" cy="3589236"/>
          </a:xfrm>
        </p:grpSpPr>
        <p:sp>
          <p:nvSpPr>
            <p:cNvPr id="15" name="Rectangle 14"/>
            <p:cNvSpPr/>
            <p:nvPr/>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Freeform 5"/>
            <p:cNvSpPr>
              <a:spLocks noEditPoints="1"/>
            </p:cNvSpPr>
            <p:nvPr/>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gradFill flip="none" rotWithShape="1">
              <a:gsLst>
                <a:gs pos="0">
                  <a:schemeClr val="tx2">
                    <a:lumMod val="50000"/>
                    <a:lumOff val="50000"/>
                    <a:shade val="30000"/>
                    <a:satMod val="115000"/>
                  </a:schemeClr>
                </a:gs>
                <a:gs pos="50000">
                  <a:schemeClr val="tx2">
                    <a:lumMod val="50000"/>
                    <a:lumOff val="50000"/>
                    <a:shade val="67500"/>
                    <a:satMod val="115000"/>
                  </a:schemeClr>
                </a:gs>
                <a:gs pos="100000">
                  <a:schemeClr val="tx2">
                    <a:lumMod val="50000"/>
                    <a:lumOff val="50000"/>
                    <a:shade val="100000"/>
                    <a:satMod val="11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14" name="Picture Placeholder 7"/>
          <p:cNvSpPr>
            <a:spLocks noGrp="1"/>
          </p:cNvSpPr>
          <p:nvPr>
            <p:ph type="pic" sz="quarter" idx="10" hasCustomPrompt="1"/>
          </p:nvPr>
        </p:nvSpPr>
        <p:spPr>
          <a:xfrm>
            <a:off x="789413" y="2163648"/>
            <a:ext cx="2114480" cy="317773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0"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01393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MockUp02">
    <p:spTree>
      <p:nvGrpSpPr>
        <p:cNvPr id="1" name=""/>
        <p:cNvGrpSpPr/>
        <p:nvPr/>
      </p:nvGrpSpPr>
      <p:grpSpPr>
        <a:xfrm>
          <a:off x="0" y="0"/>
          <a:ext cx="0" cy="0"/>
          <a:chOff x="0" y="0"/>
          <a:chExt cx="0" cy="0"/>
        </a:xfrm>
      </p:grpSpPr>
      <p:grpSp>
        <p:nvGrpSpPr>
          <p:cNvPr id="14" name="Group 13"/>
          <p:cNvGrpSpPr/>
          <p:nvPr userDrawn="1"/>
        </p:nvGrpSpPr>
        <p:grpSpPr>
          <a:xfrm>
            <a:off x="4811183" y="1408767"/>
            <a:ext cx="2569635" cy="4785648"/>
            <a:chOff x="6140449" y="1116114"/>
            <a:chExt cx="1927226" cy="3589236"/>
          </a:xfrm>
        </p:grpSpPr>
        <p:sp>
          <p:nvSpPr>
            <p:cNvPr id="15" name="Rectangle 1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8"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0" name="Picture Placeholder 7"/>
          <p:cNvSpPr>
            <a:spLocks noGrp="1"/>
          </p:cNvSpPr>
          <p:nvPr>
            <p:ph type="pic" sz="quarter" idx="10" hasCustomPrompt="1"/>
          </p:nvPr>
        </p:nvSpPr>
        <p:spPr>
          <a:xfrm>
            <a:off x="4978400" y="2092315"/>
            <a:ext cx="2235200" cy="335915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96706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7" name="Group 6"/>
          <p:cNvGrpSpPr/>
          <p:nvPr userDrawn="1"/>
        </p:nvGrpSpPr>
        <p:grpSpPr>
          <a:xfrm>
            <a:off x="0" y="1818015"/>
            <a:ext cx="7083397" cy="3608943"/>
            <a:chOff x="0" y="1363511"/>
            <a:chExt cx="5312548" cy="2706707"/>
          </a:xfrm>
        </p:grpSpPr>
        <p:sp>
          <p:nvSpPr>
            <p:cNvPr id="17" name="Rectangle 16"/>
            <p:cNvSpPr/>
            <p:nvPr userDrawn="1"/>
          </p:nvSpPr>
          <p:spPr>
            <a:xfrm>
              <a:off x="0" y="3159936"/>
              <a:ext cx="2620817" cy="383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6" name="Group 5"/>
            <p:cNvGrpSpPr/>
            <p:nvPr userDrawn="1"/>
          </p:nvGrpSpPr>
          <p:grpSpPr>
            <a:xfrm>
              <a:off x="0" y="1363511"/>
              <a:ext cx="5312548" cy="2706707"/>
              <a:chOff x="0" y="1363511"/>
              <a:chExt cx="5312548" cy="2706707"/>
            </a:xfrm>
          </p:grpSpPr>
          <p:grpSp>
            <p:nvGrpSpPr>
              <p:cNvPr id="3" name="Group 2"/>
              <p:cNvGrpSpPr/>
              <p:nvPr userDrawn="1"/>
            </p:nvGrpSpPr>
            <p:grpSpPr>
              <a:xfrm>
                <a:off x="0" y="1363511"/>
                <a:ext cx="4690917" cy="1150090"/>
                <a:chOff x="0" y="1363511"/>
                <a:chExt cx="4690917" cy="1828800"/>
              </a:xfrm>
            </p:grpSpPr>
            <p:sp>
              <p:nvSpPr>
                <p:cNvPr id="2" name="Rectangle 1"/>
                <p:cNvSpPr/>
                <p:nvPr userDrawn="1"/>
              </p:nvSpPr>
              <p:spPr>
                <a:xfrm>
                  <a:off x="0" y="2582711"/>
                  <a:ext cx="262081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Pentagon 9"/>
                <p:cNvSpPr/>
                <p:nvPr userDrawn="1"/>
              </p:nvSpPr>
              <p:spPr>
                <a:xfrm>
                  <a:off x="2620817" y="1363511"/>
                  <a:ext cx="2070100" cy="1828800"/>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1828800">
                      <a:moveTo>
                        <a:pt x="0" y="1219200"/>
                      </a:moveTo>
                      <a:lnTo>
                        <a:pt x="1587500" y="0"/>
                      </a:lnTo>
                      <a:lnTo>
                        <a:pt x="2070100" y="127000"/>
                      </a:lnTo>
                      <a:lnTo>
                        <a:pt x="1955800" y="609600"/>
                      </a:lnTo>
                      <a:lnTo>
                        <a:pt x="0" y="1828800"/>
                      </a:lnTo>
                      <a:lnTo>
                        <a:pt x="0" y="12192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nvGrpSpPr>
              <p:cNvPr id="4" name="Group 3"/>
              <p:cNvGrpSpPr/>
              <p:nvPr userDrawn="1"/>
            </p:nvGrpSpPr>
            <p:grpSpPr>
              <a:xfrm>
                <a:off x="0" y="1842991"/>
                <a:ext cx="5071917" cy="1181276"/>
                <a:chOff x="0" y="1949301"/>
                <a:chExt cx="5071917" cy="1443189"/>
              </a:xfrm>
            </p:grpSpPr>
            <p:sp>
              <p:nvSpPr>
                <p:cNvPr id="12" name="Rectangle 11"/>
                <p:cNvSpPr/>
                <p:nvPr userDrawn="1"/>
              </p:nvSpPr>
              <p:spPr>
                <a:xfrm>
                  <a:off x="0" y="2924127"/>
                  <a:ext cx="2620817" cy="468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Pentagon 9"/>
                <p:cNvSpPr/>
                <p:nvPr userDrawn="1"/>
              </p:nvSpPr>
              <p:spPr>
                <a:xfrm>
                  <a:off x="2620817" y="1949301"/>
                  <a:ext cx="2451100" cy="1443189"/>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00" h="1878390">
                      <a:moveTo>
                        <a:pt x="0" y="1268790"/>
                      </a:moveTo>
                      <a:lnTo>
                        <a:pt x="1993900" y="0"/>
                      </a:lnTo>
                      <a:lnTo>
                        <a:pt x="2451100" y="143531"/>
                      </a:lnTo>
                      <a:lnTo>
                        <a:pt x="2181225" y="803825"/>
                      </a:lnTo>
                      <a:lnTo>
                        <a:pt x="0" y="1878390"/>
                      </a:lnTo>
                      <a:lnTo>
                        <a:pt x="0" y="126879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19" name="Pentagon 9"/>
              <p:cNvSpPr/>
              <p:nvPr userDrawn="1"/>
            </p:nvSpPr>
            <p:spPr>
              <a:xfrm>
                <a:off x="2620816" y="2456566"/>
                <a:ext cx="2691732" cy="1086734"/>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 name="connsiteX0" fmla="*/ 0 w 3192246"/>
                  <a:gd name="connsiteY0" fmla="*/ 1268790 h 1878390"/>
                  <a:gd name="connsiteX1" fmla="*/ 1993900 w 3192246"/>
                  <a:gd name="connsiteY1" fmla="*/ 0 h 1878390"/>
                  <a:gd name="connsiteX2" fmla="*/ 3192246 w 3192246"/>
                  <a:gd name="connsiteY2" fmla="*/ 43309 h 1878390"/>
                  <a:gd name="connsiteX3" fmla="*/ 2181225 w 3192246"/>
                  <a:gd name="connsiteY3" fmla="*/ 803825 h 1878390"/>
                  <a:gd name="connsiteX4" fmla="*/ 0 w 3192246"/>
                  <a:gd name="connsiteY4" fmla="*/ 1878390 h 1878390"/>
                  <a:gd name="connsiteX5" fmla="*/ 0 w 3192246"/>
                  <a:gd name="connsiteY5" fmla="*/ 1268790 h 1878390"/>
                  <a:gd name="connsiteX0" fmla="*/ 0 w 3192246"/>
                  <a:gd name="connsiteY0" fmla="*/ 1225481 h 1835081"/>
                  <a:gd name="connsiteX1" fmla="*/ 2253782 w 3192246"/>
                  <a:gd name="connsiteY1" fmla="*/ 107025 h 1835081"/>
                  <a:gd name="connsiteX2" fmla="*/ 3192246 w 3192246"/>
                  <a:gd name="connsiteY2" fmla="*/ 0 h 1835081"/>
                  <a:gd name="connsiteX3" fmla="*/ 2181225 w 3192246"/>
                  <a:gd name="connsiteY3" fmla="*/ 76051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777991 w 3192246"/>
                  <a:gd name="connsiteY3" fmla="*/ 82315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575860 w 3192246"/>
                  <a:gd name="connsiteY3" fmla="*/ 885794 h 1835081"/>
                  <a:gd name="connsiteX4" fmla="*/ 0 w 3192246"/>
                  <a:gd name="connsiteY4" fmla="*/ 1835081 h 1835081"/>
                  <a:gd name="connsiteX5" fmla="*/ 0 w 3192246"/>
                  <a:gd name="connsiteY5" fmla="*/ 1225481 h 1835081"/>
                  <a:gd name="connsiteX0" fmla="*/ 0 w 2941989"/>
                  <a:gd name="connsiteY0" fmla="*/ 1125259 h 1734859"/>
                  <a:gd name="connsiteX1" fmla="*/ 2253782 w 2941989"/>
                  <a:gd name="connsiteY1" fmla="*/ 6803 h 1734859"/>
                  <a:gd name="connsiteX2" fmla="*/ 2941989 w 2941989"/>
                  <a:gd name="connsiteY2" fmla="*/ 0 h 1734859"/>
                  <a:gd name="connsiteX3" fmla="*/ 2575860 w 2941989"/>
                  <a:gd name="connsiteY3" fmla="*/ 785572 h 1734859"/>
                  <a:gd name="connsiteX4" fmla="*/ 0 w 2941989"/>
                  <a:gd name="connsiteY4" fmla="*/ 1734859 h 1734859"/>
                  <a:gd name="connsiteX5" fmla="*/ 0 w 2941989"/>
                  <a:gd name="connsiteY5" fmla="*/ 1125259 h 1734859"/>
                  <a:gd name="connsiteX0" fmla="*/ 0 w 2941989"/>
                  <a:gd name="connsiteY0" fmla="*/ 1125259 h 1734859"/>
                  <a:gd name="connsiteX1" fmla="*/ 2253782 w 2941989"/>
                  <a:gd name="connsiteY1" fmla="*/ 6803 h 1734859"/>
                  <a:gd name="connsiteX2" fmla="*/ 2941989 w 2941989"/>
                  <a:gd name="connsiteY2" fmla="*/ 0 h 1734859"/>
                  <a:gd name="connsiteX3" fmla="*/ 2441106 w 2941989"/>
                  <a:gd name="connsiteY3" fmla="*/ 877406 h 1734859"/>
                  <a:gd name="connsiteX4" fmla="*/ 0 w 2941989"/>
                  <a:gd name="connsiteY4" fmla="*/ 1734859 h 1734859"/>
                  <a:gd name="connsiteX5" fmla="*/ 0 w 2941989"/>
                  <a:gd name="connsiteY5" fmla="*/ 1125259 h 1734859"/>
                  <a:gd name="connsiteX0" fmla="*/ 0 w 2797610"/>
                  <a:gd name="connsiteY0" fmla="*/ 1118456 h 1728056"/>
                  <a:gd name="connsiteX1" fmla="*/ 2253782 w 2797610"/>
                  <a:gd name="connsiteY1" fmla="*/ 0 h 1728056"/>
                  <a:gd name="connsiteX2" fmla="*/ 2797610 w 2797610"/>
                  <a:gd name="connsiteY2" fmla="*/ 100336 h 1728056"/>
                  <a:gd name="connsiteX3" fmla="*/ 2441106 w 2797610"/>
                  <a:gd name="connsiteY3" fmla="*/ 870603 h 1728056"/>
                  <a:gd name="connsiteX4" fmla="*/ 0 w 2797610"/>
                  <a:gd name="connsiteY4" fmla="*/ 1728056 h 1728056"/>
                  <a:gd name="connsiteX5" fmla="*/ 0 w 2797610"/>
                  <a:gd name="connsiteY5" fmla="*/ 1118456 h 1728056"/>
                  <a:gd name="connsiteX0" fmla="*/ 0 w 2691732"/>
                  <a:gd name="connsiteY0" fmla="*/ 1118456 h 1728056"/>
                  <a:gd name="connsiteX1" fmla="*/ 2253782 w 2691732"/>
                  <a:gd name="connsiteY1" fmla="*/ 0 h 1728056"/>
                  <a:gd name="connsiteX2" fmla="*/ 2691732 w 2691732"/>
                  <a:gd name="connsiteY2" fmla="*/ 253392 h 1728056"/>
                  <a:gd name="connsiteX3" fmla="*/ 2441106 w 2691732"/>
                  <a:gd name="connsiteY3" fmla="*/ 870603 h 1728056"/>
                  <a:gd name="connsiteX4" fmla="*/ 0 w 2691732"/>
                  <a:gd name="connsiteY4" fmla="*/ 1728056 h 1728056"/>
                  <a:gd name="connsiteX5" fmla="*/ 0 w 2691732"/>
                  <a:gd name="connsiteY5" fmla="*/ 1118456 h 17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1732" h="1728056">
                    <a:moveTo>
                      <a:pt x="0" y="1118456"/>
                    </a:moveTo>
                    <a:lnTo>
                      <a:pt x="2253782" y="0"/>
                    </a:lnTo>
                    <a:lnTo>
                      <a:pt x="2691732" y="253392"/>
                    </a:lnTo>
                    <a:lnTo>
                      <a:pt x="2441106" y="870603"/>
                    </a:lnTo>
                    <a:lnTo>
                      <a:pt x="0" y="1728056"/>
                    </a:lnTo>
                    <a:lnTo>
                      <a:pt x="0" y="111845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21" name="Group 20"/>
              <p:cNvGrpSpPr/>
              <p:nvPr userDrawn="1"/>
            </p:nvGrpSpPr>
            <p:grpSpPr>
              <a:xfrm>
                <a:off x="0" y="3208886"/>
                <a:ext cx="5181807" cy="861332"/>
                <a:chOff x="0" y="1822675"/>
                <a:chExt cx="5181807" cy="1369636"/>
              </a:xfrm>
            </p:grpSpPr>
            <p:sp>
              <p:nvSpPr>
                <p:cNvPr id="22" name="Rectangle 21"/>
                <p:cNvSpPr/>
                <p:nvPr userDrawn="1"/>
              </p:nvSpPr>
              <p:spPr>
                <a:xfrm>
                  <a:off x="0" y="2582711"/>
                  <a:ext cx="2620817"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Pentagon 9"/>
                <p:cNvSpPr/>
                <p:nvPr userDrawn="1"/>
              </p:nvSpPr>
              <p:spPr>
                <a:xfrm>
                  <a:off x="2620818" y="1822675"/>
                  <a:ext cx="2560989" cy="1369636"/>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1955800 w 2349233"/>
                    <a:gd name="connsiteY3" fmla="*/ 609600 h 1828800"/>
                    <a:gd name="connsiteX4" fmla="*/ 0 w 2349233"/>
                    <a:gd name="connsiteY4" fmla="*/ 1828800 h 1828800"/>
                    <a:gd name="connsiteX5" fmla="*/ 0 w 2349233"/>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2254183 w 2349233"/>
                    <a:gd name="connsiteY3" fmla="*/ 1267736 h 1828800"/>
                    <a:gd name="connsiteX4" fmla="*/ 0 w 2349233"/>
                    <a:gd name="connsiteY4" fmla="*/ 1828800 h 1828800"/>
                    <a:gd name="connsiteX5" fmla="*/ 0 w 2349233"/>
                    <a:gd name="connsiteY5" fmla="*/ 1219200 h 1828800"/>
                    <a:gd name="connsiteX0" fmla="*/ 0 w 2349233"/>
                    <a:gd name="connsiteY0" fmla="*/ 698814 h 1308414"/>
                    <a:gd name="connsiteX1" fmla="*/ 1991761 w 2349233"/>
                    <a:gd name="connsiteY1" fmla="*/ 0 h 1308414"/>
                    <a:gd name="connsiteX2" fmla="*/ 2349233 w 2349233"/>
                    <a:gd name="connsiteY2" fmla="*/ 127000 h 1308414"/>
                    <a:gd name="connsiteX3" fmla="*/ 2254183 w 2349233"/>
                    <a:gd name="connsiteY3" fmla="*/ 747350 h 1308414"/>
                    <a:gd name="connsiteX4" fmla="*/ 0 w 2349233"/>
                    <a:gd name="connsiteY4" fmla="*/ 1308414 h 1308414"/>
                    <a:gd name="connsiteX5" fmla="*/ 0 w 2349233"/>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254183 w 2551364"/>
                    <a:gd name="connsiteY3" fmla="*/ 747350 h 1308414"/>
                    <a:gd name="connsiteX4" fmla="*/ 0 w 2551364"/>
                    <a:gd name="connsiteY4" fmla="*/ 1308414 h 1308414"/>
                    <a:gd name="connsiteX5" fmla="*/ 0 w 2551364"/>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129055 w 2551364"/>
                    <a:gd name="connsiteY3" fmla="*/ 823877 h 1308414"/>
                    <a:gd name="connsiteX4" fmla="*/ 0 w 2551364"/>
                    <a:gd name="connsiteY4" fmla="*/ 1308414 h 1308414"/>
                    <a:gd name="connsiteX5" fmla="*/ 0 w 2551364"/>
                    <a:gd name="connsiteY5" fmla="*/ 698814 h 1308414"/>
                    <a:gd name="connsiteX0" fmla="*/ 0 w 2551364"/>
                    <a:gd name="connsiteY0" fmla="*/ 760036 h 1369636"/>
                    <a:gd name="connsiteX1" fmla="*/ 2136140 w 2551364"/>
                    <a:gd name="connsiteY1" fmla="*/ 0 h 1369636"/>
                    <a:gd name="connsiteX2" fmla="*/ 2551364 w 2551364"/>
                    <a:gd name="connsiteY2" fmla="*/ 295360 h 1369636"/>
                    <a:gd name="connsiteX3" fmla="*/ 2129055 w 2551364"/>
                    <a:gd name="connsiteY3" fmla="*/ 885099 h 1369636"/>
                    <a:gd name="connsiteX4" fmla="*/ 0 w 2551364"/>
                    <a:gd name="connsiteY4" fmla="*/ 1369636 h 1369636"/>
                    <a:gd name="connsiteX5" fmla="*/ 0 w 2551364"/>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29055 w 2618741"/>
                    <a:gd name="connsiteY3" fmla="*/ 885099 h 1369636"/>
                    <a:gd name="connsiteX4" fmla="*/ 0 w 2618741"/>
                    <a:gd name="connsiteY4" fmla="*/ 1369636 h 1369636"/>
                    <a:gd name="connsiteX5" fmla="*/ 0 w 2618741"/>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96432 w 2618741"/>
                    <a:gd name="connsiteY3" fmla="*/ 885099 h 1369636"/>
                    <a:gd name="connsiteX4" fmla="*/ 0 w 2618741"/>
                    <a:gd name="connsiteY4" fmla="*/ 1369636 h 1369636"/>
                    <a:gd name="connsiteX5" fmla="*/ 0 w 2618741"/>
                    <a:gd name="connsiteY5" fmla="*/ 760036 h 1369636"/>
                    <a:gd name="connsiteX0" fmla="*/ 0 w 2560989"/>
                    <a:gd name="connsiteY0" fmla="*/ 760036 h 1369636"/>
                    <a:gd name="connsiteX1" fmla="*/ 2136140 w 2560989"/>
                    <a:gd name="connsiteY1" fmla="*/ 0 h 1369636"/>
                    <a:gd name="connsiteX2" fmla="*/ 2560989 w 2560989"/>
                    <a:gd name="connsiteY2" fmla="*/ 310664 h 1369636"/>
                    <a:gd name="connsiteX3" fmla="*/ 2196432 w 2560989"/>
                    <a:gd name="connsiteY3" fmla="*/ 885099 h 1369636"/>
                    <a:gd name="connsiteX4" fmla="*/ 0 w 2560989"/>
                    <a:gd name="connsiteY4" fmla="*/ 1369636 h 1369636"/>
                    <a:gd name="connsiteX5" fmla="*/ 0 w 2560989"/>
                    <a:gd name="connsiteY5" fmla="*/ 760036 h 13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89" h="1369636">
                      <a:moveTo>
                        <a:pt x="0" y="760036"/>
                      </a:moveTo>
                      <a:lnTo>
                        <a:pt x="2136140" y="0"/>
                      </a:lnTo>
                      <a:lnTo>
                        <a:pt x="2560989" y="310664"/>
                      </a:lnTo>
                      <a:lnTo>
                        <a:pt x="2196432" y="885099"/>
                      </a:lnTo>
                      <a:lnTo>
                        <a:pt x="0" y="1369636"/>
                      </a:lnTo>
                      <a:lnTo>
                        <a:pt x="0" y="760036"/>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grpSp>
      <p:grpSp>
        <p:nvGrpSpPr>
          <p:cNvPr id="24" name="Group 23"/>
          <p:cNvGrpSpPr/>
          <p:nvPr userDrawn="1"/>
        </p:nvGrpSpPr>
        <p:grpSpPr>
          <a:xfrm rot="20331427">
            <a:off x="1477741" y="1655769"/>
            <a:ext cx="2457683" cy="4577149"/>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6"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7" name="Picture Placeholder 7"/>
          <p:cNvSpPr>
            <a:spLocks noGrp="1"/>
          </p:cNvSpPr>
          <p:nvPr>
            <p:ph type="pic" sz="quarter" idx="10" hasCustomPrompt="1"/>
          </p:nvPr>
        </p:nvSpPr>
        <p:spPr>
          <a:xfrm rot="20331427">
            <a:off x="1637673" y="2308242"/>
            <a:ext cx="2137819" cy="3212805"/>
          </a:xfrm>
          <a:prstGeom prst="rect">
            <a:avLst/>
          </a:prstGeom>
          <a:ln>
            <a:noFill/>
          </a:ln>
        </p:spPr>
        <p:txBody>
          <a:bodyPr bIns="457200" anchor="b"/>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46780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MockUp5">
    <p:spTree>
      <p:nvGrpSpPr>
        <p:cNvPr id="1" name=""/>
        <p:cNvGrpSpPr/>
        <p:nvPr/>
      </p:nvGrpSpPr>
      <p:grpSpPr>
        <a:xfrm>
          <a:off x="0" y="0"/>
          <a:ext cx="0" cy="0"/>
          <a:chOff x="0" y="0"/>
          <a:chExt cx="0" cy="0"/>
        </a:xfrm>
      </p:grpSpPr>
      <p:grpSp>
        <p:nvGrpSpPr>
          <p:cNvPr id="15" name="Group 20"/>
          <p:cNvGrpSpPr/>
          <p:nvPr userDrawn="1"/>
        </p:nvGrpSpPr>
        <p:grpSpPr>
          <a:xfrm>
            <a:off x="5802170" y="1472933"/>
            <a:ext cx="5867577" cy="4668552"/>
            <a:chOff x="2094899" y="1081795"/>
            <a:chExt cx="4400683" cy="3501414"/>
          </a:xfrm>
        </p:grpSpPr>
        <p:sp>
          <p:nvSpPr>
            <p:cNvPr id="18" name="Rectangle 17"/>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9"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0" name="Freeform 19"/>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1"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solidFill>
                    <a:srgbClr val="262626"/>
                  </a:solidFill>
                </a:rPr>
                <a:t> </a:t>
              </a:r>
            </a:p>
          </p:txBody>
        </p:sp>
        <p:sp>
          <p:nvSpPr>
            <p:cNvPr id="28"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31" name="Picture Placeholder 7"/>
          <p:cNvSpPr>
            <a:spLocks noGrp="1"/>
          </p:cNvSpPr>
          <p:nvPr>
            <p:ph type="pic" sz="quarter" idx="10" hasCustomPrompt="1"/>
          </p:nvPr>
        </p:nvSpPr>
        <p:spPr>
          <a:xfrm>
            <a:off x="6052795" y="1694031"/>
            <a:ext cx="5344831" cy="3013159"/>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7762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MockUp5">
    <p:spTree>
      <p:nvGrpSpPr>
        <p:cNvPr id="1" name=""/>
        <p:cNvGrpSpPr/>
        <p:nvPr/>
      </p:nvGrpSpPr>
      <p:grpSpPr>
        <a:xfrm>
          <a:off x="0" y="0"/>
          <a:ext cx="0" cy="0"/>
          <a:chOff x="0" y="0"/>
          <a:chExt cx="0" cy="0"/>
        </a:xfrm>
      </p:grpSpPr>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13" name="Group 20"/>
          <p:cNvGrpSpPr/>
          <p:nvPr userDrawn="1"/>
        </p:nvGrpSpPr>
        <p:grpSpPr>
          <a:xfrm>
            <a:off x="3985542" y="1701800"/>
            <a:ext cx="4220917" cy="3358381"/>
            <a:chOff x="2094899" y="1081795"/>
            <a:chExt cx="440068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17" name="Freeform 16"/>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solidFill>
                    <a:srgbClr val="262626"/>
                  </a:solidFill>
                </a:rPr>
                <a:t> </a:t>
              </a:r>
            </a:p>
          </p:txBody>
        </p:sp>
        <p:sp>
          <p:nvSpPr>
            <p:cNvPr id="2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4" name="Picture Placeholder 7"/>
          <p:cNvSpPr>
            <a:spLocks noGrp="1"/>
          </p:cNvSpPr>
          <p:nvPr>
            <p:ph type="pic" sz="quarter" idx="10" hasCustomPrompt="1"/>
          </p:nvPr>
        </p:nvSpPr>
        <p:spPr>
          <a:xfrm>
            <a:off x="4173566" y="1860848"/>
            <a:ext cx="3844869" cy="2167552"/>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396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MockUp7">
    <p:spTree>
      <p:nvGrpSpPr>
        <p:cNvPr id="1" name=""/>
        <p:cNvGrpSpPr/>
        <p:nvPr/>
      </p:nvGrpSpPr>
      <p:grpSpPr>
        <a:xfrm>
          <a:off x="0" y="0"/>
          <a:ext cx="0" cy="0"/>
          <a:chOff x="0" y="0"/>
          <a:chExt cx="0" cy="0"/>
        </a:xfrm>
      </p:grpSpPr>
      <p:grpSp>
        <p:nvGrpSpPr>
          <p:cNvPr id="20" name="Group 300"/>
          <p:cNvGrpSpPr/>
          <p:nvPr userDrawn="1"/>
        </p:nvGrpSpPr>
        <p:grpSpPr>
          <a:xfrm>
            <a:off x="512904" y="1537100"/>
            <a:ext cx="5176696" cy="2707424"/>
            <a:chOff x="2844800" y="1304396"/>
            <a:chExt cx="2803525" cy="1466250"/>
          </a:xfrm>
        </p:grpSpPr>
        <p:grpSp>
          <p:nvGrpSpPr>
            <p:cNvPr id="21" name="Group 44"/>
            <p:cNvGrpSpPr/>
            <p:nvPr/>
          </p:nvGrpSpPr>
          <p:grpSpPr>
            <a:xfrm>
              <a:off x="3209925" y="1304396"/>
              <a:ext cx="2073275" cy="1397000"/>
              <a:chOff x="4843457" y="992546"/>
              <a:chExt cx="2073275" cy="1397000"/>
            </a:xfrm>
          </p:grpSpPr>
          <p:sp>
            <p:nvSpPr>
              <p:cNvPr id="26"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7"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8"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nvGrpSpPr>
            <p:cNvPr id="22" name="Group 43"/>
            <p:cNvGrpSpPr/>
            <p:nvPr/>
          </p:nvGrpSpPr>
          <p:grpSpPr>
            <a:xfrm>
              <a:off x="2844800" y="2648409"/>
              <a:ext cx="2803525" cy="122237"/>
              <a:chOff x="4462463" y="2425701"/>
              <a:chExt cx="2803525" cy="122237"/>
            </a:xfrm>
          </p:grpSpPr>
          <p:sp>
            <p:nvSpPr>
              <p:cNvPr id="23"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4"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5"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sp>
        <p:nvSpPr>
          <p:cNvPr id="31" name="Picture Placeholder 7"/>
          <p:cNvSpPr>
            <a:spLocks noGrp="1"/>
          </p:cNvSpPr>
          <p:nvPr>
            <p:ph type="pic" sz="quarter" idx="10" hasCustomPrompt="1"/>
          </p:nvPr>
        </p:nvSpPr>
        <p:spPr>
          <a:xfrm>
            <a:off x="1339533" y="1677804"/>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54002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32_mockup">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grpSp>
        <p:nvGrpSpPr>
          <p:cNvPr id="5" name="Group 4"/>
          <p:cNvGrpSpPr/>
          <p:nvPr userDrawn="1"/>
        </p:nvGrpSpPr>
        <p:grpSpPr>
          <a:xfrm>
            <a:off x="6173443" y="1766180"/>
            <a:ext cx="5466709" cy="4014867"/>
            <a:chOff x="-228600" y="1301750"/>
            <a:chExt cx="4279900" cy="3143250"/>
          </a:xfrm>
        </p:grpSpPr>
        <p:grpSp>
          <p:nvGrpSpPr>
            <p:cNvPr id="6" name="Group 5"/>
            <p:cNvGrpSpPr/>
            <p:nvPr/>
          </p:nvGrpSpPr>
          <p:grpSpPr>
            <a:xfrm>
              <a:off x="-228600" y="1301750"/>
              <a:ext cx="4279900" cy="3143250"/>
              <a:chOff x="-228600" y="1301750"/>
              <a:chExt cx="4279900" cy="3143250"/>
            </a:xfrm>
          </p:grpSpPr>
          <p:sp>
            <p:nvSpPr>
              <p:cNvPr id="12" name="Rounded Rectangle 11"/>
              <p:cNvSpPr/>
              <p:nvPr/>
            </p:nvSpPr>
            <p:spPr>
              <a:xfrm>
                <a:off x="-228600" y="1301750"/>
                <a:ext cx="4279900" cy="3143250"/>
              </a:xfrm>
              <a:prstGeom prst="roundRect">
                <a:avLst>
                  <a:gd name="adj" fmla="val 5354"/>
                </a:avLst>
              </a:prstGeom>
              <a:solidFill>
                <a:schemeClr val="tx2">
                  <a:lumMod val="50000"/>
                  <a:lumOff val="50000"/>
                  <a:shade val="30000"/>
                  <a:satMod val="1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13" name="Rectangle 12"/>
              <p:cNvSpPr/>
              <p:nvPr/>
            </p:nvSpPr>
            <p:spPr>
              <a:xfrm>
                <a:off x="253307" y="1499394"/>
                <a:ext cx="3419475" cy="2747962"/>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grpSp>
        <p:sp>
          <p:nvSpPr>
            <p:cNvPr id="8" name="Rounded Rectangle 7"/>
            <p:cNvSpPr/>
            <p:nvPr/>
          </p:nvSpPr>
          <p:spPr>
            <a:xfrm>
              <a:off x="3839184" y="2540000"/>
              <a:ext cx="92075" cy="666750"/>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9" name="Oval 8"/>
            <p:cNvSpPr/>
            <p:nvPr/>
          </p:nvSpPr>
          <p:spPr>
            <a:xfrm>
              <a:off x="-132063" y="2723356"/>
              <a:ext cx="300038" cy="30003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11" name="Right Triangle 10"/>
            <p:cNvSpPr/>
            <p:nvPr/>
          </p:nvSpPr>
          <p:spPr>
            <a:xfrm flipH="1" flipV="1">
              <a:off x="253307" y="1499394"/>
              <a:ext cx="3419856" cy="2747962"/>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grpSp>
      <p:sp>
        <p:nvSpPr>
          <p:cNvPr id="7" name="Picture Placeholder 7"/>
          <p:cNvSpPr>
            <a:spLocks noGrp="1"/>
          </p:cNvSpPr>
          <p:nvPr>
            <p:ph type="pic" sz="quarter" idx="11" hasCustomPrompt="1"/>
          </p:nvPr>
        </p:nvSpPr>
        <p:spPr>
          <a:xfrm>
            <a:off x="6776936" y="2018629"/>
            <a:ext cx="4368176" cy="3509968"/>
          </a:xfrm>
          <a:prstGeom prst="rect">
            <a:avLst/>
          </a:prstGeom>
          <a:solidFill>
            <a:schemeClr val="tx2">
              <a:lumMod val="10000"/>
              <a:lumOff val="90000"/>
            </a:schemeClr>
          </a:solidFill>
          <a:ln w="19050">
            <a:noFill/>
          </a:ln>
        </p:spPr>
        <p:txBody>
          <a:bodyPr lIns="0" tIns="0" rIns="0" bIns="27432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4283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pic>
        <p:nvPicPr>
          <p:cNvPr id="5" name="Picture 4" descr="Text&#10;&#10;Description automatically generated">
            <a:extLst>
              <a:ext uri="{FF2B5EF4-FFF2-40B4-BE49-F238E27FC236}">
                <a16:creationId xmlns:a16="http://schemas.microsoft.com/office/drawing/2014/main" id="{8E626147-CC9F-92AD-FB10-ADB4C844EF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3238" y="5812873"/>
            <a:ext cx="1935937" cy="795117"/>
          </a:xfrm>
          <a:prstGeom prst="rect">
            <a:avLst/>
          </a:prstGeom>
        </p:spPr>
      </p:pic>
      <p:sp>
        <p:nvSpPr>
          <p:cNvPr id="7" name="Text Placeholder 4">
            <a:extLst>
              <a:ext uri="{FF2B5EF4-FFF2-40B4-BE49-F238E27FC236}">
                <a16:creationId xmlns:a16="http://schemas.microsoft.com/office/drawing/2014/main" id="{03F24E38-22A9-9DDF-73AC-871DE14ED39D}"/>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4" name="Picture 3" descr="Graphical user interface, application&#10;&#10;Description automatically generated">
            <a:extLst>
              <a:ext uri="{FF2B5EF4-FFF2-40B4-BE49-F238E27FC236}">
                <a16:creationId xmlns:a16="http://schemas.microsoft.com/office/drawing/2014/main" id="{06F1253C-4CFF-5A8E-3AE9-AA57965128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183015318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Main Title+ SubTitle+Number">
    <p:spTree>
      <p:nvGrpSpPr>
        <p:cNvPr id="1" name=""/>
        <p:cNvGrpSpPr/>
        <p:nvPr/>
      </p:nvGrpSpPr>
      <p:grpSpPr>
        <a:xfrm>
          <a:off x="0" y="0"/>
          <a:ext cx="0" cy="0"/>
          <a:chOff x="0" y="0"/>
          <a:chExt cx="0" cy="0"/>
        </a:xfrm>
      </p:grpSpPr>
      <p:grpSp>
        <p:nvGrpSpPr>
          <p:cNvPr id="8" name="Group 7"/>
          <p:cNvGrpSpPr/>
          <p:nvPr userDrawn="1"/>
        </p:nvGrpSpPr>
        <p:grpSpPr>
          <a:xfrm rot="16200000">
            <a:off x="5602818" y="-649816"/>
            <a:ext cx="986367" cy="12192000"/>
            <a:chOff x="727075" y="1098550"/>
            <a:chExt cx="1177925" cy="3389313"/>
          </a:xfrm>
        </p:grpSpPr>
        <p:sp>
          <p:nvSpPr>
            <p:cNvPr id="9" name="Rectangle 7"/>
            <p:cNvSpPr>
              <a:spLocks noChangeArrowheads="1"/>
            </p:cNvSpPr>
            <p:nvPr/>
          </p:nvSpPr>
          <p:spPr bwMode="auto">
            <a:xfrm>
              <a:off x="727075" y="1098550"/>
              <a:ext cx="1177925" cy="563563"/>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10" name="Rectangle 7"/>
            <p:cNvSpPr>
              <a:spLocks noChangeArrowheads="1"/>
            </p:cNvSpPr>
            <p:nvPr/>
          </p:nvSpPr>
          <p:spPr bwMode="auto">
            <a:xfrm>
              <a:off x="727075" y="1662113"/>
              <a:ext cx="1177925" cy="56356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1" name="Rectangle 8"/>
            <p:cNvSpPr>
              <a:spLocks noChangeArrowheads="1"/>
            </p:cNvSpPr>
            <p:nvPr/>
          </p:nvSpPr>
          <p:spPr bwMode="auto">
            <a:xfrm>
              <a:off x="727075" y="2225675"/>
              <a:ext cx="1177925" cy="565150"/>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2" name="Rectangle 9"/>
            <p:cNvSpPr>
              <a:spLocks noChangeArrowheads="1"/>
            </p:cNvSpPr>
            <p:nvPr/>
          </p:nvSpPr>
          <p:spPr bwMode="auto">
            <a:xfrm>
              <a:off x="727075" y="2790825"/>
              <a:ext cx="1177925" cy="563563"/>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3" name="Rectangle 10"/>
            <p:cNvSpPr>
              <a:spLocks noChangeArrowheads="1"/>
            </p:cNvSpPr>
            <p:nvPr/>
          </p:nvSpPr>
          <p:spPr bwMode="auto">
            <a:xfrm>
              <a:off x="727075" y="3354388"/>
              <a:ext cx="1177925" cy="566738"/>
            </a:xfrm>
            <a:prstGeom prst="rect">
              <a:avLst/>
            </a:prstGeom>
            <a:solidFill>
              <a:schemeClr val="accent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4" name="Rectangle 11"/>
            <p:cNvSpPr>
              <a:spLocks noChangeArrowheads="1"/>
            </p:cNvSpPr>
            <p:nvPr/>
          </p:nvSpPr>
          <p:spPr bwMode="auto">
            <a:xfrm>
              <a:off x="727075" y="3921125"/>
              <a:ext cx="1177925" cy="566738"/>
            </a:xfrm>
            <a:prstGeom prst="rect">
              <a:avLst/>
            </a:prstGeom>
            <a:solidFill>
              <a:schemeClr val="accent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grpSp>
      <p:sp>
        <p:nvSpPr>
          <p:cNvPr id="17" name="Isosceles Triangle 16"/>
          <p:cNvSpPr/>
          <p:nvPr userDrawn="1"/>
        </p:nvSpPr>
        <p:spPr>
          <a:xfrm rot="10800000">
            <a:off x="5585622" y="0"/>
            <a:ext cx="1020757" cy="711200"/>
          </a:xfrm>
          <a:prstGeom prst="triangl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Title 1"/>
          <p:cNvSpPr>
            <a:spLocks noGrp="1"/>
          </p:cNvSpPr>
          <p:nvPr>
            <p:ph type="title" hasCustomPrompt="1"/>
          </p:nvPr>
        </p:nvSpPr>
        <p:spPr>
          <a:xfrm>
            <a:off x="3080231" y="2288093"/>
            <a:ext cx="6031539" cy="851983"/>
          </a:xfrm>
          <a:prstGeom prst="rect">
            <a:avLst/>
          </a:prstGeom>
        </p:spPr>
        <p:txBody>
          <a:bodyPr wrap="none" lIns="0" tIns="0" rIns="0" bIns="0" anchor="ctr">
            <a:noAutofit/>
          </a:bodyPr>
          <a:lstStyle>
            <a:lvl1pPr algn="ctr">
              <a:defRPr sz="3333" b="1" baseline="0">
                <a:solidFill>
                  <a:schemeClr val="tx1">
                    <a:lumMod val="50000"/>
                    <a:lumOff val="50000"/>
                  </a:schemeClr>
                </a:solidFill>
              </a:defRPr>
            </a:lvl1pPr>
          </a:lstStyle>
          <a:p>
            <a:r>
              <a:rPr lang="en-US" dirty="0"/>
              <a:t>Main Title Here</a:t>
            </a:r>
          </a:p>
        </p:txBody>
      </p:sp>
      <p:sp>
        <p:nvSpPr>
          <p:cNvPr id="19" name="Text Placeholder 3"/>
          <p:cNvSpPr>
            <a:spLocks noGrp="1"/>
          </p:cNvSpPr>
          <p:nvPr>
            <p:ph type="body" sz="half" idx="2" hasCustomPrompt="1"/>
          </p:nvPr>
        </p:nvSpPr>
        <p:spPr>
          <a:xfrm>
            <a:off x="3352800" y="3254205"/>
            <a:ext cx="5486400" cy="674061"/>
          </a:xfrm>
          <a:prstGeom prst="rect">
            <a:avLst/>
          </a:prstGeom>
        </p:spPr>
        <p:txBody>
          <a:bodyPr wrap="none" lIns="0" tIns="0" rIns="0" bIns="0" anchor="ctr">
            <a:noAutofit/>
          </a:bodyPr>
          <a:lstStyle>
            <a:lvl1pPr marL="0" indent="0" algn="ctr">
              <a:buNone/>
              <a:defRPr sz="1867"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2133" b="1" cap="all" dirty="0">
                <a:solidFill>
                  <a:schemeClr val="tx1">
                    <a:lumMod val="50000"/>
                    <a:lumOff val="50000"/>
                  </a:schemeClr>
                </a:solidFill>
              </a:rPr>
              <a:t>OFFERING IDEAS THAT RAISE YOUR BUSINESS </a:t>
            </a:r>
            <a:br>
              <a:rPr lang="en-US" sz="2133" b="1" dirty="0">
                <a:solidFill>
                  <a:schemeClr val="tx1">
                    <a:lumMod val="50000"/>
                    <a:lumOff val="50000"/>
                  </a:schemeClr>
                </a:solidFill>
              </a:rPr>
            </a:br>
            <a:r>
              <a:rPr lang="en-US" sz="2133" b="1" cap="all" dirty="0">
                <a:solidFill>
                  <a:schemeClr val="tx1">
                    <a:lumMod val="50000"/>
                    <a:lumOff val="50000"/>
                  </a:schemeClr>
                </a:solidFill>
              </a:rPr>
              <a:t>ABOVE THE EXPECTED</a:t>
            </a:r>
            <a:endParaRPr lang="en-US" sz="2133" b="1" dirty="0">
              <a:solidFill>
                <a:schemeClr val="tx1">
                  <a:lumMod val="50000"/>
                  <a:lumOff val="50000"/>
                </a:schemeClr>
              </a:solidFill>
            </a:endParaRPr>
          </a:p>
        </p:txBody>
      </p:sp>
      <p:grpSp>
        <p:nvGrpSpPr>
          <p:cNvPr id="20" name="Group 19"/>
          <p:cNvGrpSpPr/>
          <p:nvPr userDrawn="1"/>
        </p:nvGrpSpPr>
        <p:grpSpPr>
          <a:xfrm>
            <a:off x="0" y="2022611"/>
            <a:ext cx="12192000" cy="2237045"/>
            <a:chOff x="0" y="1732858"/>
            <a:chExt cx="9144000" cy="1677784"/>
          </a:xfrm>
        </p:grpSpPr>
        <p:grpSp>
          <p:nvGrpSpPr>
            <p:cNvPr id="21" name="Group 52"/>
            <p:cNvGrpSpPr/>
            <p:nvPr/>
          </p:nvGrpSpPr>
          <p:grpSpPr>
            <a:xfrm>
              <a:off x="2362200" y="1732858"/>
              <a:ext cx="4419600" cy="1677784"/>
              <a:chOff x="2362200" y="1657350"/>
              <a:chExt cx="4419600" cy="1677784"/>
            </a:xfrm>
          </p:grpSpPr>
          <p:grpSp>
            <p:nvGrpSpPr>
              <p:cNvPr id="30" name="Group 37"/>
              <p:cNvGrpSpPr/>
              <p:nvPr/>
            </p:nvGrpSpPr>
            <p:grpSpPr>
              <a:xfrm>
                <a:off x="2362200" y="1657350"/>
                <a:ext cx="4419600" cy="306184"/>
                <a:chOff x="2209006" y="1732960"/>
                <a:chExt cx="3658394" cy="306184"/>
              </a:xfrm>
            </p:grpSpPr>
            <p:cxnSp>
              <p:nvCxnSpPr>
                <p:cNvPr id="35" name="Straight Connector 34"/>
                <p:cNvCxnSpPr/>
                <p:nvPr/>
              </p:nvCxnSpPr>
              <p:spPr>
                <a:xfrm>
                  <a:off x="2209800" y="1732960"/>
                  <a:ext cx="3657600" cy="217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058194"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715000"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38"/>
              <p:cNvGrpSpPr/>
              <p:nvPr/>
            </p:nvGrpSpPr>
            <p:grpSpPr>
              <a:xfrm flipV="1">
                <a:off x="2362200" y="3028950"/>
                <a:ext cx="4419600" cy="306184"/>
                <a:chOff x="2209006" y="1732960"/>
                <a:chExt cx="3658394" cy="306184"/>
              </a:xfrm>
            </p:grpSpPr>
            <p:cxnSp>
              <p:nvCxnSpPr>
                <p:cNvPr id="32" name="Straight Connector 31"/>
                <p:cNvCxnSpPr/>
                <p:nvPr/>
              </p:nvCxnSpPr>
              <p:spPr>
                <a:xfrm>
                  <a:off x="2209800" y="1732960"/>
                  <a:ext cx="3657600" cy="217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058194"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715000"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24" name="Group 48"/>
            <p:cNvGrpSpPr/>
            <p:nvPr/>
          </p:nvGrpSpPr>
          <p:grpSpPr>
            <a:xfrm>
              <a:off x="0" y="2443523"/>
              <a:ext cx="2438400" cy="256454"/>
              <a:chOff x="0" y="2343150"/>
              <a:chExt cx="2438400" cy="256454"/>
            </a:xfrm>
          </p:grpSpPr>
          <p:sp>
            <p:nvSpPr>
              <p:cNvPr id="28" name="Oval 27"/>
              <p:cNvSpPr/>
              <p:nvPr/>
            </p:nvSpPr>
            <p:spPr bwMode="auto">
              <a:xfrm>
                <a:off x="2181946" y="2343150"/>
                <a:ext cx="256454" cy="256454"/>
              </a:xfrm>
              <a:prstGeom prst="ellipse">
                <a:avLst/>
              </a:prstGeom>
              <a:solidFill>
                <a:schemeClr val="tx1">
                  <a:lumMod val="25000"/>
                  <a:lumOff val="7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2400" dirty="0">
                  <a:solidFill>
                    <a:srgbClr val="262626"/>
                  </a:solidFill>
                </a:endParaRPr>
              </a:p>
            </p:txBody>
          </p:sp>
          <p:cxnSp>
            <p:nvCxnSpPr>
              <p:cNvPr id="29" name="Straight Connector 28"/>
              <p:cNvCxnSpPr/>
              <p:nvPr/>
            </p:nvCxnSpPr>
            <p:spPr>
              <a:xfrm>
                <a:off x="0" y="2470583"/>
                <a:ext cx="2209800"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49"/>
            <p:cNvGrpSpPr/>
            <p:nvPr/>
          </p:nvGrpSpPr>
          <p:grpSpPr>
            <a:xfrm flipH="1">
              <a:off x="6705600" y="2443523"/>
              <a:ext cx="2438400" cy="256454"/>
              <a:chOff x="0" y="2343150"/>
              <a:chExt cx="2438400" cy="256454"/>
            </a:xfrm>
          </p:grpSpPr>
          <p:sp>
            <p:nvSpPr>
              <p:cNvPr id="26" name="Oval 25"/>
              <p:cNvSpPr/>
              <p:nvPr/>
            </p:nvSpPr>
            <p:spPr bwMode="auto">
              <a:xfrm>
                <a:off x="2181946" y="2343150"/>
                <a:ext cx="256454" cy="256454"/>
              </a:xfrm>
              <a:prstGeom prst="ellipse">
                <a:avLst/>
              </a:prstGeom>
              <a:solidFill>
                <a:schemeClr val="tx1">
                  <a:lumMod val="25000"/>
                  <a:lumOff val="7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2400" dirty="0">
                  <a:solidFill>
                    <a:srgbClr val="262626"/>
                  </a:solidFill>
                </a:endParaRPr>
              </a:p>
            </p:txBody>
          </p:sp>
          <p:cxnSp>
            <p:nvCxnSpPr>
              <p:cNvPr id="27" name="Straight Connector 26"/>
              <p:cNvCxnSpPr/>
              <p:nvPr/>
            </p:nvCxnSpPr>
            <p:spPr>
              <a:xfrm>
                <a:off x="0" y="2470583"/>
                <a:ext cx="2209800"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982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4_Pic4">
    <p:spTree>
      <p:nvGrpSpPr>
        <p:cNvPr id="1" name=""/>
        <p:cNvGrpSpPr/>
        <p:nvPr/>
      </p:nvGrpSpPr>
      <p:grpSpPr>
        <a:xfrm>
          <a:off x="0" y="0"/>
          <a:ext cx="0" cy="0"/>
          <a:chOff x="0" y="0"/>
          <a:chExt cx="0" cy="0"/>
        </a:xfrm>
      </p:grpSpPr>
      <p:sp>
        <p:nvSpPr>
          <p:cNvPr id="20" name="Rectangle 19"/>
          <p:cNvSpPr/>
          <p:nvPr userDrawn="1"/>
        </p:nvSpPr>
        <p:spPr>
          <a:xfrm>
            <a:off x="5791200" y="1295401"/>
            <a:ext cx="6400800" cy="15583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Picture Placeholder 7"/>
          <p:cNvSpPr>
            <a:spLocks noGrp="1"/>
          </p:cNvSpPr>
          <p:nvPr>
            <p:ph type="pic" sz="quarter" idx="10" hasCustomPrompt="1"/>
          </p:nvPr>
        </p:nvSpPr>
        <p:spPr>
          <a:xfrm>
            <a:off x="9521533" y="1371334"/>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21" name="Text Placeholder 3"/>
          <p:cNvSpPr>
            <a:spLocks noGrp="1"/>
          </p:cNvSpPr>
          <p:nvPr>
            <p:ph type="body" sz="half" idx="16" hasCustomPrompt="1"/>
          </p:nvPr>
        </p:nvSpPr>
        <p:spPr>
          <a:xfrm>
            <a:off x="6096001" y="1408084"/>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Text Placeholder 3"/>
          <p:cNvSpPr>
            <a:spLocks noGrp="1"/>
          </p:cNvSpPr>
          <p:nvPr>
            <p:ph type="body" sz="half" idx="17" hasCustomPrompt="1"/>
          </p:nvPr>
        </p:nvSpPr>
        <p:spPr>
          <a:xfrm>
            <a:off x="6096001" y="1805173"/>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
        <p:nvSpPr>
          <p:cNvPr id="22" name="Picture Placeholder 7"/>
          <p:cNvSpPr>
            <a:spLocks noGrp="1"/>
          </p:cNvSpPr>
          <p:nvPr>
            <p:ph type="pic" sz="quarter" idx="18" hasCustomPrompt="1"/>
          </p:nvPr>
        </p:nvSpPr>
        <p:spPr>
          <a:xfrm>
            <a:off x="0" y="1295400"/>
            <a:ext cx="5791200" cy="4695149"/>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9" name="Rectangle 38"/>
          <p:cNvSpPr/>
          <p:nvPr userDrawn="1"/>
        </p:nvSpPr>
        <p:spPr>
          <a:xfrm>
            <a:off x="5791200" y="2853783"/>
            <a:ext cx="6400800" cy="1558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Picture Placeholder 7"/>
          <p:cNvSpPr>
            <a:spLocks noGrp="1"/>
          </p:cNvSpPr>
          <p:nvPr>
            <p:ph type="pic" sz="quarter" idx="19" hasCustomPrompt="1"/>
          </p:nvPr>
        </p:nvSpPr>
        <p:spPr>
          <a:xfrm>
            <a:off x="9521533" y="2929717"/>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5" name="Text Placeholder 3"/>
          <p:cNvSpPr>
            <a:spLocks noGrp="1"/>
          </p:cNvSpPr>
          <p:nvPr>
            <p:ph type="body" sz="half" idx="20" hasCustomPrompt="1"/>
          </p:nvPr>
        </p:nvSpPr>
        <p:spPr>
          <a:xfrm>
            <a:off x="6096001" y="2966466"/>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6" name="Text Placeholder 3"/>
          <p:cNvSpPr>
            <a:spLocks noGrp="1"/>
          </p:cNvSpPr>
          <p:nvPr>
            <p:ph type="body" sz="half" idx="21" hasCustomPrompt="1"/>
          </p:nvPr>
        </p:nvSpPr>
        <p:spPr>
          <a:xfrm>
            <a:off x="6096001" y="3363556"/>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
        <p:nvSpPr>
          <p:cNvPr id="47" name="Rectangle 46"/>
          <p:cNvSpPr/>
          <p:nvPr userDrawn="1"/>
        </p:nvSpPr>
        <p:spPr>
          <a:xfrm>
            <a:off x="5791200" y="4419334"/>
            <a:ext cx="6400800" cy="15583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Picture Placeholder 7"/>
          <p:cNvSpPr>
            <a:spLocks noGrp="1"/>
          </p:cNvSpPr>
          <p:nvPr>
            <p:ph type="pic" sz="quarter" idx="22" hasCustomPrompt="1"/>
          </p:nvPr>
        </p:nvSpPr>
        <p:spPr>
          <a:xfrm>
            <a:off x="9521533" y="4495267"/>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9" name="Text Placeholder 3"/>
          <p:cNvSpPr>
            <a:spLocks noGrp="1"/>
          </p:cNvSpPr>
          <p:nvPr>
            <p:ph type="body" sz="half" idx="23" hasCustomPrompt="1"/>
          </p:nvPr>
        </p:nvSpPr>
        <p:spPr>
          <a:xfrm>
            <a:off x="6096001" y="4532017"/>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0" name="Text Placeholder 3"/>
          <p:cNvSpPr>
            <a:spLocks noGrp="1"/>
          </p:cNvSpPr>
          <p:nvPr>
            <p:ph type="body" sz="half" idx="24" hasCustomPrompt="1"/>
          </p:nvPr>
        </p:nvSpPr>
        <p:spPr>
          <a:xfrm>
            <a:off x="6096001" y="4929107"/>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Tree>
    <p:extLst>
      <p:ext uri="{BB962C8B-B14F-4D97-AF65-F5344CB8AC3E}">
        <p14:creationId xmlns:p14="http://schemas.microsoft.com/office/powerpoint/2010/main" val="226707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left)">
                                      <p:cBhvr>
                                        <p:cTn id="27" dur="500"/>
                                        <p:tgtEl>
                                          <p:spTgt spid="21">
                                            <p:txEl>
                                              <p:pRg st="0" end="0"/>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wipe(left)">
                                      <p:cBhvr>
                                        <p:cTn id="31" dur="500"/>
                                        <p:tgtEl>
                                          <p:spTgt spid="28">
                                            <p:txEl>
                                              <p:pRg st="0" end="0"/>
                                            </p:txEl>
                                          </p:spTgt>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right)">
                                      <p:cBhvr>
                                        <p:cTn id="35" dur="500"/>
                                        <p:tgtEl>
                                          <p:spTgt spid="39"/>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500"/>
                                        <p:tgtEl>
                                          <p:spTgt spid="4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5">
                                            <p:txEl>
                                              <p:pRg st="0" end="0"/>
                                            </p:txEl>
                                          </p:spTgt>
                                        </p:tgtEl>
                                        <p:attrNameLst>
                                          <p:attrName>style.visibility</p:attrName>
                                        </p:attrNameLst>
                                      </p:cBhvr>
                                      <p:to>
                                        <p:strVal val="visible"/>
                                      </p:to>
                                    </p:set>
                                    <p:animEffect transition="in" filter="wipe(left)">
                                      <p:cBhvr>
                                        <p:cTn id="43" dur="500"/>
                                        <p:tgtEl>
                                          <p:spTgt spid="45">
                                            <p:txEl>
                                              <p:pRg st="0" end="0"/>
                                            </p:tx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6">
                                            <p:txEl>
                                              <p:pRg st="0" end="0"/>
                                            </p:txEl>
                                          </p:spTgt>
                                        </p:tgtEl>
                                        <p:attrNameLst>
                                          <p:attrName>style.visibility</p:attrName>
                                        </p:attrNameLst>
                                      </p:cBhvr>
                                      <p:to>
                                        <p:strVal val="visible"/>
                                      </p:to>
                                    </p:set>
                                    <p:animEffect transition="in" filter="wipe(left)">
                                      <p:cBhvr>
                                        <p:cTn id="47" dur="500"/>
                                        <p:tgtEl>
                                          <p:spTgt spid="46">
                                            <p:txEl>
                                              <p:pRg st="0" end="0"/>
                                            </p:txEl>
                                          </p:spTgt>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right)">
                                      <p:cBhvr>
                                        <p:cTn id="51" dur="500"/>
                                        <p:tgtEl>
                                          <p:spTgt spid="47"/>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down)">
                                      <p:cBhvr>
                                        <p:cTn id="55" dur="500"/>
                                        <p:tgtEl>
                                          <p:spTgt spid="48"/>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xEl>
                                              <p:pRg st="0" end="0"/>
                                            </p:txEl>
                                          </p:spTgt>
                                        </p:tgtEl>
                                        <p:attrNameLst>
                                          <p:attrName>style.visibility</p:attrName>
                                        </p:attrNameLst>
                                      </p:cBhvr>
                                      <p:to>
                                        <p:strVal val="visible"/>
                                      </p:to>
                                    </p:set>
                                    <p:animEffect transition="in" filter="wipe(left)">
                                      <p:cBhvr>
                                        <p:cTn id="59" dur="500"/>
                                        <p:tgtEl>
                                          <p:spTgt spid="49">
                                            <p:txEl>
                                              <p:pRg st="0" end="0"/>
                                            </p:tx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50">
                                            <p:txEl>
                                              <p:pRg st="0" end="0"/>
                                            </p:txEl>
                                          </p:spTgt>
                                        </p:tgtEl>
                                        <p:attrNameLst>
                                          <p:attrName>style.visibility</p:attrName>
                                        </p:attrNameLst>
                                      </p:cBhvr>
                                      <p:to>
                                        <p:strVal val="visible"/>
                                      </p:to>
                                    </p:set>
                                    <p:animEffect transition="in" filter="wipe(left)">
                                      <p:cBhvr>
                                        <p:cTn id="63"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2" grpId="0" animBg="1"/>
      <p:bldP spid="39" grpId="0" animBg="1"/>
      <p:bldP spid="44" grpId="0" animBg="1"/>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animBg="1"/>
      <p:bldP spid="48" grpId="0" animBg="1"/>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5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1092205"/>
            <a:ext cx="6705600" cy="4910116"/>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11" name="Rectangle 10"/>
          <p:cNvSpPr/>
          <p:nvPr userDrawn="1"/>
        </p:nvSpPr>
        <p:spPr>
          <a:xfrm>
            <a:off x="6705600" y="1092201"/>
            <a:ext cx="2641600" cy="24550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40" name="Rectangle 39"/>
          <p:cNvSpPr/>
          <p:nvPr userDrawn="1"/>
        </p:nvSpPr>
        <p:spPr>
          <a:xfrm>
            <a:off x="6705600" y="3547261"/>
            <a:ext cx="2641600" cy="2455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47" name="Picture Placeholder 7"/>
          <p:cNvSpPr>
            <a:spLocks noGrp="1"/>
          </p:cNvSpPr>
          <p:nvPr userDrawn="1">
            <p:ph type="pic" sz="quarter" idx="15" hasCustomPrompt="1"/>
          </p:nvPr>
        </p:nvSpPr>
        <p:spPr>
          <a:xfrm>
            <a:off x="9347200" y="1092203"/>
            <a:ext cx="2844800" cy="4910116"/>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49" name="Text Placeholder 3"/>
          <p:cNvSpPr>
            <a:spLocks noGrp="1"/>
          </p:cNvSpPr>
          <p:nvPr>
            <p:ph type="body" sz="half" idx="16" hasCustomPrompt="1"/>
          </p:nvPr>
        </p:nvSpPr>
        <p:spPr>
          <a:xfrm>
            <a:off x="6883400" y="1397005"/>
            <a:ext cx="2286000"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0" name="Text Placeholder 3"/>
          <p:cNvSpPr>
            <a:spLocks noGrp="1"/>
          </p:cNvSpPr>
          <p:nvPr>
            <p:ph type="body" sz="half" idx="17" hasCustomPrompt="1"/>
          </p:nvPr>
        </p:nvSpPr>
        <p:spPr>
          <a:xfrm>
            <a:off x="6883401" y="1794095"/>
            <a:ext cx="2286001" cy="1431709"/>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1" name="Text Placeholder 3"/>
          <p:cNvSpPr>
            <a:spLocks noGrp="1"/>
          </p:cNvSpPr>
          <p:nvPr>
            <p:ph type="body" sz="half" idx="18" hasCustomPrompt="1"/>
          </p:nvPr>
        </p:nvSpPr>
        <p:spPr>
          <a:xfrm>
            <a:off x="6883400" y="3844714"/>
            <a:ext cx="2286000"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2" name="Text Placeholder 3"/>
          <p:cNvSpPr>
            <a:spLocks noGrp="1"/>
          </p:cNvSpPr>
          <p:nvPr>
            <p:ph type="body" sz="half" idx="19" hasCustomPrompt="1"/>
          </p:nvPr>
        </p:nvSpPr>
        <p:spPr>
          <a:xfrm>
            <a:off x="6883401" y="4241804"/>
            <a:ext cx="2286001" cy="1431709"/>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8" name="Title 1"/>
          <p:cNvSpPr>
            <a:spLocks noGrp="1"/>
          </p:cNvSpPr>
          <p:nvPr>
            <p:ph type="title" hasCustomPrompt="1"/>
          </p:nvPr>
        </p:nvSpPr>
        <p:spPr>
          <a:xfrm>
            <a:off x="2336800" y="253618"/>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52800" y="722939"/>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21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Bottom)">
                                      <p:cBhvr>
                                        <p:cTn id="19" dur="500"/>
                                        <p:tgtEl>
                                          <p:spTgt spid="1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9">
                                            <p:txEl>
                                              <p:pRg st="0" end="0"/>
                                            </p:txEl>
                                          </p:spTgt>
                                        </p:tgtEl>
                                        <p:attrNameLst>
                                          <p:attrName>style.visibility</p:attrName>
                                        </p:attrNameLst>
                                      </p:cBhvr>
                                      <p:to>
                                        <p:strVal val="visible"/>
                                      </p:to>
                                    </p:set>
                                    <p:animEffect transition="in" filter="wipe(up)">
                                      <p:cBhvr>
                                        <p:cTn id="23" dur="500"/>
                                        <p:tgtEl>
                                          <p:spTgt spid="49">
                                            <p:txEl>
                                              <p:pRg st="0" end="0"/>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0">
                                            <p:txEl>
                                              <p:pRg st="0" end="0"/>
                                            </p:txEl>
                                          </p:spTgt>
                                        </p:tgtEl>
                                        <p:attrNameLst>
                                          <p:attrName>style.visibility</p:attrName>
                                        </p:attrNameLst>
                                      </p:cBhvr>
                                      <p:to>
                                        <p:strVal val="visible"/>
                                      </p:to>
                                    </p:set>
                                    <p:animEffect transition="in" filter="wipe(up)">
                                      <p:cBhvr>
                                        <p:cTn id="27" dur="500"/>
                                        <p:tgtEl>
                                          <p:spTgt spid="50">
                                            <p:txEl>
                                              <p:pRg st="0" end="0"/>
                                            </p:txEl>
                                          </p:spTgt>
                                        </p:tgtEl>
                                      </p:cBhvr>
                                    </p:animEffect>
                                  </p:childTnLst>
                                </p:cTn>
                              </p:par>
                            </p:childTnLst>
                          </p:cTn>
                        </p:par>
                        <p:par>
                          <p:cTn id="28" fill="hold">
                            <p:stCondLst>
                              <p:cond delay="3000"/>
                            </p:stCondLst>
                            <p:childTnLst>
                              <p:par>
                                <p:cTn id="29" presetID="12" presetClass="entr" presetSubtype="1"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slide(fromTop)">
                                      <p:cBhvr>
                                        <p:cTn id="31" dur="500"/>
                                        <p:tgtEl>
                                          <p:spTgt spid="40"/>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Effect transition="in" filter="wipe(up)">
                                      <p:cBhvr>
                                        <p:cTn id="35" dur="500"/>
                                        <p:tgtEl>
                                          <p:spTgt spid="51">
                                            <p:txEl>
                                              <p:pRg st="0" end="0"/>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2">
                                            <p:txEl>
                                              <p:pRg st="0" end="0"/>
                                            </p:txEl>
                                          </p:spTgt>
                                        </p:tgtEl>
                                        <p:attrNameLst>
                                          <p:attrName>style.visibility</p:attrName>
                                        </p:attrNameLst>
                                      </p:cBhvr>
                                      <p:to>
                                        <p:strVal val="visible"/>
                                      </p:to>
                                    </p:set>
                                    <p:animEffect transition="in" filter="wipe(up)">
                                      <p:cBhvr>
                                        <p:cTn id="39" dur="500"/>
                                        <p:tgtEl>
                                          <p:spTgt spid="52">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down)">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40" grpId="0" animBg="1"/>
      <p:bldP spid="47" grpId="0" animBg="1"/>
      <p:bldP spid="49" grpId="0" build="p">
        <p:tmplLst>
          <p:tmpl lvl="1">
            <p:tnLst>
              <p:par>
                <p:cTn presetID="22" presetClass="entr" presetSubtype="1"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up)">
                      <p:cBhvr>
                        <p:cTn dur="500"/>
                        <p:tgtEl>
                          <p:spTgt spid="49"/>
                        </p:tgtEl>
                      </p:cBhvr>
                    </p:animEffect>
                  </p:childTnLst>
                </p:cTn>
              </p:par>
            </p:tnLst>
          </p:tmpl>
        </p:tmplLst>
      </p:bldP>
      <p:bldP spid="50" grpId="0" build="p">
        <p:tmplLst>
          <p:tmpl lvl="1">
            <p:tnLst>
              <p:par>
                <p:cTn presetID="22" presetClass="entr" presetSubtype="1"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up)">
                      <p:cBhvr>
                        <p:cTn dur="500"/>
                        <p:tgtEl>
                          <p:spTgt spid="50"/>
                        </p:tgtEl>
                      </p:cBhvr>
                    </p:animEffect>
                  </p:childTnLst>
                </p:cTn>
              </p:par>
            </p:tnLst>
          </p:tmpl>
        </p:tmplLst>
      </p:bldP>
      <p:bldP spid="51" grpId="0" build="p">
        <p:tmplLst>
          <p:tmpl lvl="1">
            <p:tnLst>
              <p:par>
                <p:cTn presetID="22" presetClass="entr" presetSubtype="1"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up)">
                      <p:cBhvr>
                        <p:cTn dur="500"/>
                        <p:tgtEl>
                          <p:spTgt spid="51"/>
                        </p:tgtEl>
                      </p:cBhvr>
                    </p:animEffect>
                  </p:childTnLst>
                </p:cTn>
              </p:par>
            </p:tnLst>
          </p:tmpl>
        </p:tmplLst>
      </p:bldP>
      <p:bldP spid="52" grpId="0" build="p">
        <p:tmplLst>
          <p:tmpl lvl="1">
            <p:tnLst>
              <p:par>
                <p:cTn presetID="22" presetClass="entr" presetSubtype="1"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up)">
                      <p:cBhvr>
                        <p:cTn dur="500"/>
                        <p:tgtEl>
                          <p:spTgt spid="52"/>
                        </p:tgtEl>
                      </p:cBhvr>
                    </p:animEffect>
                  </p:childTnLst>
                </p:cTn>
              </p:par>
            </p:tnLst>
          </p:tmpl>
        </p:tmplLst>
      </p:bldP>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715433" y="2463800"/>
            <a:ext cx="2560320" cy="1524000"/>
          </a:xfrm>
          <a:prstGeom prst="rect">
            <a:avLst/>
          </a:prstGeom>
          <a:solidFill>
            <a:schemeClr val="accent1"/>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13" name="Group 12"/>
          <p:cNvGrpSpPr/>
          <p:nvPr userDrawn="1"/>
        </p:nvGrpSpPr>
        <p:grpSpPr>
          <a:xfrm>
            <a:off x="723900" y="1915866"/>
            <a:ext cx="2540000" cy="537775"/>
            <a:chOff x="609600" y="1276350"/>
            <a:chExt cx="1905000" cy="403331"/>
          </a:xfrm>
        </p:grpSpPr>
        <p:sp>
          <p:nvSpPr>
            <p:cNvPr id="11" name="Rectangle 10"/>
            <p:cNvSpPr/>
            <p:nvPr userDrawn="1"/>
          </p:nvSpPr>
          <p:spPr>
            <a:xfrm>
              <a:off x="609600" y="1276350"/>
              <a:ext cx="1905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12" name="Isosceles Triangle 11"/>
            <p:cNvSpPr/>
            <p:nvPr userDrawn="1"/>
          </p:nvSpPr>
          <p:spPr>
            <a:xfrm rot="10800000">
              <a:off x="1447801" y="1581150"/>
              <a:ext cx="228600" cy="985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14" name="Rectangle 13"/>
          <p:cNvSpPr/>
          <p:nvPr userDrawn="1"/>
        </p:nvSpPr>
        <p:spPr>
          <a:xfrm>
            <a:off x="7239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5" name="Text Placeholder 3"/>
          <p:cNvSpPr>
            <a:spLocks noGrp="1"/>
          </p:cNvSpPr>
          <p:nvPr>
            <p:ph type="body" sz="half" idx="16" hasCustomPrompt="1"/>
          </p:nvPr>
        </p:nvSpPr>
        <p:spPr>
          <a:xfrm>
            <a:off x="850900" y="4089401"/>
            <a:ext cx="2286000" cy="390649"/>
          </a:xfrm>
          <a:prstGeom prst="rect">
            <a:avLst/>
          </a:prstGeom>
        </p:spPr>
        <p:txBody>
          <a:bodyPr wrap="square" lIns="0" tIns="0" rIns="0" bIns="0" anchor="ctr">
            <a:noAutofit/>
          </a:bodyPr>
          <a:lstStyle>
            <a:lvl1pPr marL="0" indent="0" algn="ctr">
              <a:buNone/>
              <a:defRPr sz="1600"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Text Placeholder 3"/>
          <p:cNvSpPr>
            <a:spLocks noGrp="1"/>
          </p:cNvSpPr>
          <p:nvPr>
            <p:ph type="body" sz="half" idx="17" hasCustomPrompt="1"/>
          </p:nvPr>
        </p:nvSpPr>
        <p:spPr>
          <a:xfrm>
            <a:off x="8509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9" name="Picture Placeholder 7"/>
          <p:cNvSpPr>
            <a:spLocks noGrp="1"/>
          </p:cNvSpPr>
          <p:nvPr>
            <p:ph type="pic" sz="quarter" idx="18" hasCustomPrompt="1"/>
          </p:nvPr>
        </p:nvSpPr>
        <p:spPr>
          <a:xfrm>
            <a:off x="3445932" y="2463800"/>
            <a:ext cx="2560320" cy="1524000"/>
          </a:xfrm>
          <a:prstGeom prst="rect">
            <a:avLst/>
          </a:prstGeom>
          <a:solidFill>
            <a:schemeClr val="accent2"/>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21" name="Group 20"/>
          <p:cNvGrpSpPr/>
          <p:nvPr userDrawn="1"/>
        </p:nvGrpSpPr>
        <p:grpSpPr>
          <a:xfrm>
            <a:off x="3454400" y="1915866"/>
            <a:ext cx="2540000" cy="537775"/>
            <a:chOff x="609600" y="1276350"/>
            <a:chExt cx="1905000" cy="403331"/>
          </a:xfrm>
        </p:grpSpPr>
        <p:sp>
          <p:nvSpPr>
            <p:cNvPr id="25" name="Rectangle 24"/>
            <p:cNvSpPr/>
            <p:nvPr userDrawn="1"/>
          </p:nvSpPr>
          <p:spPr>
            <a:xfrm>
              <a:off x="609600" y="1276350"/>
              <a:ext cx="1905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26" name="Isosceles Triangle 25"/>
            <p:cNvSpPr/>
            <p:nvPr userDrawn="1"/>
          </p:nvSpPr>
          <p:spPr>
            <a:xfrm rot="10800000">
              <a:off x="1447801" y="1581150"/>
              <a:ext cx="228600" cy="985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27" name="Rectangle 26"/>
          <p:cNvSpPr/>
          <p:nvPr userDrawn="1"/>
        </p:nvSpPr>
        <p:spPr>
          <a:xfrm>
            <a:off x="34544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8" name="Text Placeholder 3"/>
          <p:cNvSpPr>
            <a:spLocks noGrp="1"/>
          </p:cNvSpPr>
          <p:nvPr>
            <p:ph type="body" sz="half" idx="19" hasCustomPrompt="1"/>
          </p:nvPr>
        </p:nvSpPr>
        <p:spPr>
          <a:xfrm>
            <a:off x="3581400" y="4089401"/>
            <a:ext cx="2286000" cy="390649"/>
          </a:xfrm>
          <a:prstGeom prst="rect">
            <a:avLst/>
          </a:prstGeom>
        </p:spPr>
        <p:txBody>
          <a:bodyPr wrap="square" lIns="0" tIns="0" rIns="0" bIns="0" anchor="ctr">
            <a:noAutofit/>
          </a:bodyPr>
          <a:lstStyle>
            <a:lvl1pPr marL="0" indent="0" algn="ctr">
              <a:buNone/>
              <a:defRPr sz="1600"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1" name="Text Placeholder 3"/>
          <p:cNvSpPr>
            <a:spLocks noGrp="1"/>
          </p:cNvSpPr>
          <p:nvPr>
            <p:ph type="body" sz="half" idx="20" hasCustomPrompt="1"/>
          </p:nvPr>
        </p:nvSpPr>
        <p:spPr>
          <a:xfrm>
            <a:off x="35814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1" hasCustomPrompt="1"/>
          </p:nvPr>
        </p:nvSpPr>
        <p:spPr>
          <a:xfrm>
            <a:off x="6180667" y="2463800"/>
            <a:ext cx="2560320" cy="1524000"/>
          </a:xfrm>
          <a:prstGeom prst="rect">
            <a:avLst/>
          </a:prstGeom>
          <a:solidFill>
            <a:schemeClr val="accent3"/>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33" name="Group 32"/>
          <p:cNvGrpSpPr/>
          <p:nvPr userDrawn="1"/>
        </p:nvGrpSpPr>
        <p:grpSpPr>
          <a:xfrm>
            <a:off x="6197600" y="1915866"/>
            <a:ext cx="2540000" cy="537775"/>
            <a:chOff x="609600" y="1276350"/>
            <a:chExt cx="1905000" cy="403331"/>
          </a:xfrm>
        </p:grpSpPr>
        <p:sp>
          <p:nvSpPr>
            <p:cNvPr id="34" name="Rectangle 33"/>
            <p:cNvSpPr/>
            <p:nvPr userDrawn="1"/>
          </p:nvSpPr>
          <p:spPr>
            <a:xfrm>
              <a:off x="609600" y="1276350"/>
              <a:ext cx="1905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35" name="Isosceles Triangle 34"/>
            <p:cNvSpPr/>
            <p:nvPr userDrawn="1"/>
          </p:nvSpPr>
          <p:spPr>
            <a:xfrm rot="10800000">
              <a:off x="1447801" y="1581150"/>
              <a:ext cx="228600" cy="985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36" name="Rectangle 35"/>
          <p:cNvSpPr/>
          <p:nvPr userDrawn="1"/>
        </p:nvSpPr>
        <p:spPr>
          <a:xfrm>
            <a:off x="61976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7" name="Text Placeholder 3"/>
          <p:cNvSpPr>
            <a:spLocks noGrp="1"/>
          </p:cNvSpPr>
          <p:nvPr>
            <p:ph type="body" sz="half" idx="22" hasCustomPrompt="1"/>
          </p:nvPr>
        </p:nvSpPr>
        <p:spPr>
          <a:xfrm>
            <a:off x="6324600" y="4089401"/>
            <a:ext cx="2286000" cy="390649"/>
          </a:xfrm>
          <a:prstGeom prst="rect">
            <a:avLst/>
          </a:prstGeom>
        </p:spPr>
        <p:txBody>
          <a:bodyPr wrap="square" lIns="0" tIns="0" rIns="0" bIns="0" anchor="ctr">
            <a:noAutofit/>
          </a:bodyPr>
          <a:lstStyle>
            <a:lvl1pPr marL="0" indent="0" algn="ctr">
              <a:buNone/>
              <a:defRPr sz="1600"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8" name="Text Placeholder 3"/>
          <p:cNvSpPr>
            <a:spLocks noGrp="1"/>
          </p:cNvSpPr>
          <p:nvPr>
            <p:ph type="body" sz="half" idx="23" hasCustomPrompt="1"/>
          </p:nvPr>
        </p:nvSpPr>
        <p:spPr>
          <a:xfrm>
            <a:off x="63246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9" name="Picture Placeholder 7"/>
          <p:cNvSpPr>
            <a:spLocks noGrp="1"/>
          </p:cNvSpPr>
          <p:nvPr>
            <p:ph type="pic" sz="quarter" idx="24" hasCustomPrompt="1"/>
          </p:nvPr>
        </p:nvSpPr>
        <p:spPr>
          <a:xfrm>
            <a:off x="8940768" y="2463800"/>
            <a:ext cx="2560320" cy="1524000"/>
          </a:xfrm>
          <a:prstGeom prst="rect">
            <a:avLst/>
          </a:prstGeom>
          <a:solidFill>
            <a:schemeClr val="accent4"/>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40" name="Group 39"/>
          <p:cNvGrpSpPr/>
          <p:nvPr userDrawn="1"/>
        </p:nvGrpSpPr>
        <p:grpSpPr>
          <a:xfrm>
            <a:off x="8949235" y="1915866"/>
            <a:ext cx="2540000" cy="537775"/>
            <a:chOff x="609600" y="1276350"/>
            <a:chExt cx="1905000" cy="403331"/>
          </a:xfrm>
        </p:grpSpPr>
        <p:sp>
          <p:nvSpPr>
            <p:cNvPr id="41" name="Rectangle 40"/>
            <p:cNvSpPr/>
            <p:nvPr userDrawn="1"/>
          </p:nvSpPr>
          <p:spPr>
            <a:xfrm>
              <a:off x="609600" y="1276350"/>
              <a:ext cx="19050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42" name="Isosceles Triangle 41"/>
            <p:cNvSpPr/>
            <p:nvPr userDrawn="1"/>
          </p:nvSpPr>
          <p:spPr>
            <a:xfrm rot="10800000">
              <a:off x="1447801" y="1581150"/>
              <a:ext cx="228600" cy="985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43" name="Rectangle 42"/>
          <p:cNvSpPr/>
          <p:nvPr userDrawn="1"/>
        </p:nvSpPr>
        <p:spPr>
          <a:xfrm>
            <a:off x="8949235"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Text Placeholder 3"/>
          <p:cNvSpPr>
            <a:spLocks noGrp="1"/>
          </p:cNvSpPr>
          <p:nvPr>
            <p:ph type="body" sz="half" idx="25" hasCustomPrompt="1"/>
          </p:nvPr>
        </p:nvSpPr>
        <p:spPr>
          <a:xfrm>
            <a:off x="9076235" y="4089401"/>
            <a:ext cx="2286000" cy="390649"/>
          </a:xfrm>
          <a:prstGeom prst="rect">
            <a:avLst/>
          </a:prstGeom>
        </p:spPr>
        <p:txBody>
          <a:bodyPr wrap="square" lIns="0" tIns="0" rIns="0" bIns="0" anchor="ctr">
            <a:noAutofit/>
          </a:bodyPr>
          <a:lstStyle>
            <a:lvl1pPr marL="0" indent="0" algn="ctr">
              <a:buNone/>
              <a:defRPr sz="1600"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5" name="Text Placeholder 3"/>
          <p:cNvSpPr>
            <a:spLocks noGrp="1"/>
          </p:cNvSpPr>
          <p:nvPr>
            <p:ph type="body" sz="half" idx="26" hasCustomPrompt="1"/>
          </p:nvPr>
        </p:nvSpPr>
        <p:spPr>
          <a:xfrm>
            <a:off x="9076236"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78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xEl>
                                              <p:pRg st="0" end="0"/>
                                            </p:txEl>
                                          </p:spTgt>
                                        </p:tgtEl>
                                        <p:attrNameLst>
                                          <p:attrName>style.visibility</p:attrName>
                                        </p:attrNameLst>
                                      </p:cBhvr>
                                      <p:to>
                                        <p:strVal val="visible"/>
                                      </p:to>
                                    </p:set>
                                    <p:animEffect transition="in" filter="fade">
                                      <p:cBhvr>
                                        <p:cTn id="11" dur="500"/>
                                        <p:tgtEl>
                                          <p:spTgt spid="49">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up)">
                                      <p:cBhvr>
                                        <p:cTn id="27" dur="500"/>
                                        <p:tgtEl>
                                          <p:spTgt spid="15">
                                            <p:txEl>
                                              <p:pRg st="0" end="0"/>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wipe(up)">
                                      <p:cBhvr>
                                        <p:cTn id="31" dur="500"/>
                                        <p:tgtEl>
                                          <p:spTgt spid="18">
                                            <p:txEl>
                                              <p:pRg st="0" end="0"/>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8">
                                            <p:txEl>
                                              <p:pRg st="0" end="0"/>
                                            </p:txEl>
                                          </p:spTgt>
                                        </p:tgtEl>
                                        <p:attrNameLst>
                                          <p:attrName>style.visibility</p:attrName>
                                        </p:attrNameLst>
                                      </p:cBhvr>
                                      <p:to>
                                        <p:strVal val="visible"/>
                                      </p:to>
                                    </p:set>
                                    <p:animEffect transition="in" filter="wipe(up)">
                                      <p:cBhvr>
                                        <p:cTn id="47" dur="500"/>
                                        <p:tgtEl>
                                          <p:spTgt spid="28">
                                            <p:txEl>
                                              <p:pRg st="0" end="0"/>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1">
                                            <p:txEl>
                                              <p:pRg st="0" end="0"/>
                                            </p:txEl>
                                          </p:spTgt>
                                        </p:tgtEl>
                                        <p:attrNameLst>
                                          <p:attrName>style.visibility</p:attrName>
                                        </p:attrNameLst>
                                      </p:cBhvr>
                                      <p:to>
                                        <p:strVal val="visible"/>
                                      </p:to>
                                    </p:set>
                                    <p:animEffect transition="in" filter="wipe(up)">
                                      <p:cBhvr>
                                        <p:cTn id="51" dur="500"/>
                                        <p:tgtEl>
                                          <p:spTgt spid="31">
                                            <p:txEl>
                                              <p:pRg st="0" end="0"/>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down)">
                                      <p:cBhvr>
                                        <p:cTn id="59" dur="500"/>
                                        <p:tgtEl>
                                          <p:spTgt spid="32"/>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7">
                                            <p:txEl>
                                              <p:pRg st="0" end="0"/>
                                            </p:txEl>
                                          </p:spTgt>
                                        </p:tgtEl>
                                        <p:attrNameLst>
                                          <p:attrName>style.visibility</p:attrName>
                                        </p:attrNameLst>
                                      </p:cBhvr>
                                      <p:to>
                                        <p:strVal val="visible"/>
                                      </p:to>
                                    </p:set>
                                    <p:animEffect transition="in" filter="wipe(up)">
                                      <p:cBhvr>
                                        <p:cTn id="67" dur="500"/>
                                        <p:tgtEl>
                                          <p:spTgt spid="37">
                                            <p:txEl>
                                              <p:pRg st="0" end="0"/>
                                            </p:txEl>
                                          </p:spTgt>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38">
                                            <p:txEl>
                                              <p:pRg st="0" end="0"/>
                                            </p:txEl>
                                          </p:spTgt>
                                        </p:tgtEl>
                                        <p:attrNameLst>
                                          <p:attrName>style.visibility</p:attrName>
                                        </p:attrNameLst>
                                      </p:cBhvr>
                                      <p:to>
                                        <p:strVal val="visible"/>
                                      </p:to>
                                    </p:set>
                                    <p:animEffect transition="in" filter="wipe(up)">
                                      <p:cBhvr>
                                        <p:cTn id="71" dur="500"/>
                                        <p:tgtEl>
                                          <p:spTgt spid="38">
                                            <p:txEl>
                                              <p:pRg st="0" end="0"/>
                                            </p:txEl>
                                          </p:spTgt>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up)">
                                      <p:cBhvr>
                                        <p:cTn id="75" dur="500"/>
                                        <p:tgtEl>
                                          <p:spTgt spid="40"/>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down)">
                                      <p:cBhvr>
                                        <p:cTn id="79" dur="500"/>
                                        <p:tgtEl>
                                          <p:spTgt spid="39"/>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44">
                                            <p:txEl>
                                              <p:pRg st="0" end="0"/>
                                            </p:txEl>
                                          </p:spTgt>
                                        </p:tgtEl>
                                        <p:attrNameLst>
                                          <p:attrName>style.visibility</p:attrName>
                                        </p:attrNameLst>
                                      </p:cBhvr>
                                      <p:to>
                                        <p:strVal val="visible"/>
                                      </p:to>
                                    </p:set>
                                    <p:animEffect transition="in" filter="wipe(up)">
                                      <p:cBhvr>
                                        <p:cTn id="87" dur="500"/>
                                        <p:tgtEl>
                                          <p:spTgt spid="44">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45">
                                            <p:txEl>
                                              <p:pRg st="0" end="0"/>
                                            </p:txEl>
                                          </p:spTgt>
                                        </p:tgtEl>
                                        <p:attrNameLst>
                                          <p:attrName>style.visibility</p:attrName>
                                        </p:attrNameLst>
                                      </p:cBhvr>
                                      <p:to>
                                        <p:strVal val="visible"/>
                                      </p:to>
                                    </p:set>
                                    <p:animEffect transition="in" filter="wipe(up)">
                                      <p:cBhvr>
                                        <p:cTn id="91"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bldP spid="27"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6" grpId="0" animBg="1"/>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39" grpId="0" animBg="1"/>
      <p:bldP spid="43" grpId="0" animBg="1"/>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8" grpId="0"/>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5_Pic4">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7"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9" name="Rounded Rectangle 18"/>
          <p:cNvSpPr/>
          <p:nvPr userDrawn="1"/>
        </p:nvSpPr>
        <p:spPr>
          <a:xfrm>
            <a:off x="863600" y="1477051"/>
            <a:ext cx="10464800" cy="2155149"/>
          </a:xfrm>
          <a:prstGeom prst="roundRect">
            <a:avLst>
              <a:gd name="adj" fmla="val 76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Picture Placeholder 7"/>
          <p:cNvSpPr>
            <a:spLocks noGrp="1"/>
          </p:cNvSpPr>
          <p:nvPr>
            <p:ph type="pic" sz="quarter" idx="10" hasCustomPrompt="1"/>
          </p:nvPr>
        </p:nvSpPr>
        <p:spPr>
          <a:xfrm>
            <a:off x="1219200" y="1741825"/>
            <a:ext cx="2235200" cy="16256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4" name="Text Placeholder 3"/>
          <p:cNvSpPr>
            <a:spLocks noGrp="1"/>
          </p:cNvSpPr>
          <p:nvPr>
            <p:ph type="body" sz="half" idx="16" hasCustomPrompt="1"/>
          </p:nvPr>
        </p:nvSpPr>
        <p:spPr>
          <a:xfrm>
            <a:off x="3657600" y="1791500"/>
            <a:ext cx="7315200"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5" name="Text Placeholder 3"/>
          <p:cNvSpPr>
            <a:spLocks noGrp="1"/>
          </p:cNvSpPr>
          <p:nvPr>
            <p:ph type="body" sz="half" idx="17" hasCustomPrompt="1"/>
          </p:nvPr>
        </p:nvSpPr>
        <p:spPr>
          <a:xfrm>
            <a:off x="3657600" y="2188589"/>
            <a:ext cx="7315200" cy="117883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6" name="Rounded Rectangle 25"/>
          <p:cNvSpPr/>
          <p:nvPr userDrawn="1"/>
        </p:nvSpPr>
        <p:spPr>
          <a:xfrm>
            <a:off x="863600" y="3732734"/>
            <a:ext cx="10464800" cy="2675981"/>
          </a:xfrm>
          <a:prstGeom prst="roundRect">
            <a:avLst>
              <a:gd name="adj" fmla="val 7608"/>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7" name="Picture Placeholder 7"/>
          <p:cNvSpPr>
            <a:spLocks noGrp="1"/>
          </p:cNvSpPr>
          <p:nvPr>
            <p:ph type="pic" sz="quarter" idx="18" hasCustomPrompt="1"/>
          </p:nvPr>
        </p:nvSpPr>
        <p:spPr>
          <a:xfrm>
            <a:off x="12192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9" name="Text Placeholder 3"/>
          <p:cNvSpPr>
            <a:spLocks noGrp="1"/>
          </p:cNvSpPr>
          <p:nvPr>
            <p:ph type="body" sz="half" idx="19" hasCustomPrompt="1"/>
          </p:nvPr>
        </p:nvSpPr>
        <p:spPr>
          <a:xfrm>
            <a:off x="12250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4" name="Picture Placeholder 7"/>
          <p:cNvSpPr>
            <a:spLocks noGrp="1"/>
          </p:cNvSpPr>
          <p:nvPr>
            <p:ph type="pic" sz="quarter" idx="20" hasCustomPrompt="1"/>
          </p:nvPr>
        </p:nvSpPr>
        <p:spPr>
          <a:xfrm>
            <a:off x="46351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21" hasCustomPrompt="1"/>
          </p:nvPr>
        </p:nvSpPr>
        <p:spPr>
          <a:xfrm>
            <a:off x="46409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6" name="Picture Placeholder 7"/>
          <p:cNvSpPr>
            <a:spLocks noGrp="1"/>
          </p:cNvSpPr>
          <p:nvPr>
            <p:ph type="pic" sz="quarter" idx="22" hasCustomPrompt="1"/>
          </p:nvPr>
        </p:nvSpPr>
        <p:spPr>
          <a:xfrm>
            <a:off x="79248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23" hasCustomPrompt="1"/>
          </p:nvPr>
        </p:nvSpPr>
        <p:spPr>
          <a:xfrm>
            <a:off x="79306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2933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wipe(left)">
                                      <p:cBhvr>
                                        <p:cTn id="23" dur="500"/>
                                        <p:tgtEl>
                                          <p:spTgt spid="24">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wipe(left)">
                                      <p:cBhvr>
                                        <p:cTn id="27" dur="500"/>
                                        <p:tgtEl>
                                          <p:spTgt spid="25">
                                            <p:txEl>
                                              <p:pRg st="0" end="0"/>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9">
                                            <p:txEl>
                                              <p:pRg st="0" end="0"/>
                                            </p:txEl>
                                          </p:spTgt>
                                        </p:tgtEl>
                                        <p:attrNameLst>
                                          <p:attrName>style.visibility</p:attrName>
                                        </p:attrNameLst>
                                      </p:cBhvr>
                                      <p:to>
                                        <p:strVal val="visible"/>
                                      </p:to>
                                    </p:set>
                                    <p:animEffect transition="in" filter="wipe(down)">
                                      <p:cBhvr>
                                        <p:cTn id="39" dur="500"/>
                                        <p:tgtEl>
                                          <p:spTgt spid="29">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down)">
                                      <p:cBhvr>
                                        <p:cTn id="43" dur="500"/>
                                        <p:tgtEl>
                                          <p:spTgt spid="34"/>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5">
                                            <p:txEl>
                                              <p:pRg st="0" end="0"/>
                                            </p:txEl>
                                          </p:spTgt>
                                        </p:tgtEl>
                                        <p:attrNameLst>
                                          <p:attrName>style.visibility</p:attrName>
                                        </p:attrNameLst>
                                      </p:cBhvr>
                                      <p:to>
                                        <p:strVal val="visible"/>
                                      </p:to>
                                    </p:set>
                                    <p:animEffect transition="in" filter="wipe(down)">
                                      <p:cBhvr>
                                        <p:cTn id="47" dur="500"/>
                                        <p:tgtEl>
                                          <p:spTgt spid="35">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7">
                                            <p:txEl>
                                              <p:pRg st="0" end="0"/>
                                            </p:txEl>
                                          </p:spTgt>
                                        </p:tgtEl>
                                        <p:attrNameLst>
                                          <p:attrName>style.visibility</p:attrName>
                                        </p:attrNameLst>
                                      </p:cBhvr>
                                      <p:to>
                                        <p:strVal val="visible"/>
                                      </p:to>
                                    </p:set>
                                    <p:animEffect transition="in" filter="wipe(down)">
                                      <p:cBhvr>
                                        <p:cTn id="55"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19" grpId="0" animBg="1"/>
      <p:bldP spid="23" grpId="0" animBg="1"/>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animBg="1"/>
      <p:bldP spid="29" grpId="0" build="p">
        <p:tmplLst>
          <p:tmpl lvl="1">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4" grpId="0" animBg="1"/>
      <p:bldP spid="35" grpId="0" build="p">
        <p:tmplLst>
          <p:tmpl lvl="1">
            <p:tnLst>
              <p:par>
                <p:cTn presetID="22" presetClass="entr" presetSubtype="4"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animBg="1"/>
      <p:bldP spid="37" grpId="0" build="p">
        <p:tmplLst>
          <p:tmpl lvl="1">
            <p:tnLst>
              <p:par>
                <p:cTn presetID="22" presetClass="entr" presetSubtype="4"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Pic05">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1337123"/>
            <a:ext cx="12170443" cy="3717476"/>
          </a:xfrm>
          <a:prstGeom prst="rect">
            <a:avLst/>
          </a:prstGeom>
          <a:solidFill>
            <a:schemeClr val="tx2">
              <a:lumMod val="10000"/>
              <a:lumOff val="90000"/>
            </a:schemeClr>
          </a:solidFill>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9"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229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_Pic05">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1337124"/>
            <a:ext cx="12192000" cy="3006277"/>
          </a:xfrm>
          <a:prstGeom prst="rect">
            <a:avLst/>
          </a:prstGeom>
          <a:solidFill>
            <a:schemeClr val="tx2">
              <a:lumMod val="10000"/>
              <a:lumOff val="90000"/>
            </a:schemeClr>
          </a:solidFill>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7" name="Picture Placeholder 7"/>
          <p:cNvSpPr>
            <a:spLocks noGrp="1"/>
          </p:cNvSpPr>
          <p:nvPr>
            <p:ph type="pic" sz="quarter" idx="10" hasCustomPrompt="1"/>
          </p:nvPr>
        </p:nvSpPr>
        <p:spPr>
          <a:xfrm>
            <a:off x="0" y="4038601"/>
            <a:ext cx="3048000" cy="1828799"/>
          </a:xfrm>
          <a:prstGeom prst="rect">
            <a:avLst/>
          </a:prstGeom>
          <a:solidFill>
            <a:schemeClr val="accent1">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6" hasCustomPrompt="1"/>
          </p:nvPr>
        </p:nvSpPr>
        <p:spPr>
          <a:xfrm>
            <a:off x="3048000" y="4038601"/>
            <a:ext cx="3048000" cy="1828799"/>
          </a:xfrm>
          <a:prstGeom prst="rect">
            <a:avLst/>
          </a:prstGeom>
          <a:solidFill>
            <a:schemeClr val="accent2">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3" name="Picture Placeholder 7"/>
          <p:cNvSpPr>
            <a:spLocks noGrp="1"/>
          </p:cNvSpPr>
          <p:nvPr>
            <p:ph type="pic" sz="quarter" idx="17" hasCustomPrompt="1"/>
          </p:nvPr>
        </p:nvSpPr>
        <p:spPr>
          <a:xfrm>
            <a:off x="6096000" y="4038601"/>
            <a:ext cx="3048000" cy="1828799"/>
          </a:xfrm>
          <a:prstGeom prst="rect">
            <a:avLst/>
          </a:prstGeom>
          <a:solidFill>
            <a:schemeClr val="accent3">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4" name="Picture Placeholder 7"/>
          <p:cNvSpPr>
            <a:spLocks noGrp="1"/>
          </p:cNvSpPr>
          <p:nvPr>
            <p:ph type="pic" sz="quarter" idx="18" hasCustomPrompt="1"/>
          </p:nvPr>
        </p:nvSpPr>
        <p:spPr>
          <a:xfrm>
            <a:off x="9144000" y="4038601"/>
            <a:ext cx="3048000" cy="1828799"/>
          </a:xfrm>
          <a:prstGeom prst="rect">
            <a:avLst/>
          </a:prstGeom>
          <a:solidFill>
            <a:schemeClr val="accent4">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1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2122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22" grpId="0" animBg="1"/>
      <p:bldP spid="23" grpId="0" animBg="1"/>
      <p:bldP spid="24" grpId="0" animBg="1"/>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3"/>
            <a:ext cx="12191999" cy="4888376"/>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00140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3_Pic02">
    <p:spTree>
      <p:nvGrpSpPr>
        <p:cNvPr id="1" name=""/>
        <p:cNvGrpSpPr/>
        <p:nvPr/>
      </p:nvGrpSpPr>
      <p:grpSpPr>
        <a:xfrm>
          <a:off x="0" y="0"/>
          <a:ext cx="0" cy="0"/>
          <a:chOff x="0" y="0"/>
          <a:chExt cx="0" cy="0"/>
        </a:xfrm>
      </p:grpSpPr>
      <p:grpSp>
        <p:nvGrpSpPr>
          <p:cNvPr id="2" name="Group 18"/>
          <p:cNvGrpSpPr/>
          <p:nvPr userDrawn="1"/>
        </p:nvGrpSpPr>
        <p:grpSpPr>
          <a:xfrm>
            <a:off x="0" y="1483000"/>
            <a:ext cx="2438400" cy="2243000"/>
            <a:chOff x="4750079" y="1706835"/>
            <a:chExt cx="1785974" cy="1044090"/>
          </a:xfrm>
        </p:grpSpPr>
        <p:sp>
          <p:nvSpPr>
            <p:cNvPr id="20" name="Rectangle 19"/>
            <p:cNvSpPr/>
            <p:nvPr/>
          </p:nvSpPr>
          <p:spPr>
            <a:xfrm>
              <a:off x="4750079" y="1747885"/>
              <a:ext cx="1785974" cy="1003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1" name="Rectangle 20"/>
            <p:cNvSpPr/>
            <p:nvPr/>
          </p:nvSpPr>
          <p:spPr>
            <a:xfrm>
              <a:off x="4750079" y="1706835"/>
              <a:ext cx="1785974" cy="100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3" name="Group 22"/>
          <p:cNvGrpSpPr/>
          <p:nvPr userDrawn="1"/>
        </p:nvGrpSpPr>
        <p:grpSpPr>
          <a:xfrm>
            <a:off x="4876800" y="1483000"/>
            <a:ext cx="2438400" cy="2243000"/>
            <a:chOff x="4750079" y="1706835"/>
            <a:chExt cx="1785974" cy="1044090"/>
          </a:xfrm>
        </p:grpSpPr>
        <p:sp>
          <p:nvSpPr>
            <p:cNvPr id="24" name="Rectangle 23"/>
            <p:cNvSpPr/>
            <p:nvPr/>
          </p:nvSpPr>
          <p:spPr>
            <a:xfrm>
              <a:off x="4750079" y="1747885"/>
              <a:ext cx="1785974" cy="10030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5" name="Rectangle 24"/>
            <p:cNvSpPr/>
            <p:nvPr/>
          </p:nvSpPr>
          <p:spPr>
            <a:xfrm>
              <a:off x="4750079" y="1706835"/>
              <a:ext cx="1785974" cy="100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4" name="Group 22"/>
          <p:cNvGrpSpPr/>
          <p:nvPr userDrawn="1"/>
        </p:nvGrpSpPr>
        <p:grpSpPr>
          <a:xfrm>
            <a:off x="9753600" y="1483000"/>
            <a:ext cx="2438400" cy="2243000"/>
            <a:chOff x="4750079" y="1706835"/>
            <a:chExt cx="1785974" cy="1044090"/>
          </a:xfrm>
        </p:grpSpPr>
        <p:sp>
          <p:nvSpPr>
            <p:cNvPr id="43" name="Rectangle 42"/>
            <p:cNvSpPr/>
            <p:nvPr/>
          </p:nvSpPr>
          <p:spPr>
            <a:xfrm>
              <a:off x="4750079" y="1747885"/>
              <a:ext cx="1785974" cy="1003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Rectangle 43"/>
            <p:cNvSpPr/>
            <p:nvPr/>
          </p:nvSpPr>
          <p:spPr>
            <a:xfrm>
              <a:off x="4750079" y="1706835"/>
              <a:ext cx="1785974" cy="1003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5" name="Group 22"/>
          <p:cNvGrpSpPr/>
          <p:nvPr userDrawn="1"/>
        </p:nvGrpSpPr>
        <p:grpSpPr>
          <a:xfrm>
            <a:off x="7315200" y="3726000"/>
            <a:ext cx="2438400" cy="2243000"/>
            <a:chOff x="4750079" y="1706835"/>
            <a:chExt cx="1785974" cy="1044090"/>
          </a:xfrm>
        </p:grpSpPr>
        <p:sp>
          <p:nvSpPr>
            <p:cNvPr id="68" name="Rectangle 67"/>
            <p:cNvSpPr/>
            <p:nvPr/>
          </p:nvSpPr>
          <p:spPr>
            <a:xfrm>
              <a:off x="4750079" y="1747885"/>
              <a:ext cx="1785974" cy="10030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9" name="Rectangle 68"/>
            <p:cNvSpPr/>
            <p:nvPr/>
          </p:nvSpPr>
          <p:spPr>
            <a:xfrm>
              <a:off x="4750079" y="1706835"/>
              <a:ext cx="1785974" cy="1003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6" name="Group 22"/>
          <p:cNvGrpSpPr/>
          <p:nvPr userDrawn="1"/>
        </p:nvGrpSpPr>
        <p:grpSpPr>
          <a:xfrm>
            <a:off x="2438400" y="3726000"/>
            <a:ext cx="2438400" cy="2243000"/>
            <a:chOff x="4750079" y="1706835"/>
            <a:chExt cx="1785974" cy="1044090"/>
          </a:xfrm>
        </p:grpSpPr>
        <p:sp>
          <p:nvSpPr>
            <p:cNvPr id="66" name="Rectangle 65"/>
            <p:cNvSpPr/>
            <p:nvPr/>
          </p:nvSpPr>
          <p:spPr>
            <a:xfrm>
              <a:off x="4750079" y="1747885"/>
              <a:ext cx="1785974" cy="1003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7" name="Rectangle 66"/>
            <p:cNvSpPr/>
            <p:nvPr/>
          </p:nvSpPr>
          <p:spPr>
            <a:xfrm>
              <a:off x="4750079" y="1706835"/>
              <a:ext cx="1785974" cy="100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74" name="Picture Placeholder 7"/>
          <p:cNvSpPr>
            <a:spLocks noGrp="1"/>
          </p:cNvSpPr>
          <p:nvPr>
            <p:ph type="pic" sz="quarter" idx="16" hasCustomPrompt="1"/>
          </p:nvPr>
        </p:nvSpPr>
        <p:spPr>
          <a:xfrm>
            <a:off x="2438400" y="1483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5" name="Picture Placeholder 7"/>
          <p:cNvSpPr>
            <a:spLocks noGrp="1"/>
          </p:cNvSpPr>
          <p:nvPr>
            <p:ph type="pic" sz="quarter" idx="17" hasCustomPrompt="1"/>
          </p:nvPr>
        </p:nvSpPr>
        <p:spPr>
          <a:xfrm>
            <a:off x="7315200" y="1483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6" name="Picture Placeholder 7"/>
          <p:cNvSpPr>
            <a:spLocks noGrp="1"/>
          </p:cNvSpPr>
          <p:nvPr>
            <p:ph type="pic" sz="quarter" idx="18" hasCustomPrompt="1"/>
          </p:nvPr>
        </p:nvSpPr>
        <p:spPr>
          <a:xfrm>
            <a:off x="0"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7" name="Picture Placeholder 7"/>
          <p:cNvSpPr>
            <a:spLocks noGrp="1"/>
          </p:cNvSpPr>
          <p:nvPr>
            <p:ph type="pic" sz="quarter" idx="19" hasCustomPrompt="1"/>
          </p:nvPr>
        </p:nvSpPr>
        <p:spPr>
          <a:xfrm>
            <a:off x="4876800"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8" name="Picture Placeholder 7"/>
          <p:cNvSpPr>
            <a:spLocks noGrp="1"/>
          </p:cNvSpPr>
          <p:nvPr>
            <p:ph type="pic" sz="quarter" idx="20" hasCustomPrompt="1"/>
          </p:nvPr>
        </p:nvSpPr>
        <p:spPr>
          <a:xfrm>
            <a:off x="9732043"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9" name="Text Placeholder 3"/>
          <p:cNvSpPr>
            <a:spLocks noGrp="1"/>
          </p:cNvSpPr>
          <p:nvPr>
            <p:ph type="body" sz="half" idx="21"/>
          </p:nvPr>
        </p:nvSpPr>
        <p:spPr>
          <a:xfrm>
            <a:off x="158755"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0" name="Text Placeholder 3"/>
          <p:cNvSpPr>
            <a:spLocks noGrp="1"/>
          </p:cNvSpPr>
          <p:nvPr>
            <p:ph type="body" sz="half" idx="22"/>
          </p:nvPr>
        </p:nvSpPr>
        <p:spPr>
          <a:xfrm>
            <a:off x="151729"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1" name="Text Placeholder 3"/>
          <p:cNvSpPr>
            <a:spLocks noGrp="1"/>
          </p:cNvSpPr>
          <p:nvPr>
            <p:ph type="body" sz="half" idx="23"/>
          </p:nvPr>
        </p:nvSpPr>
        <p:spPr>
          <a:xfrm>
            <a:off x="2603101" y="4410436"/>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2" name="Text Placeholder 3"/>
          <p:cNvSpPr>
            <a:spLocks noGrp="1"/>
          </p:cNvSpPr>
          <p:nvPr>
            <p:ph type="body" sz="half" idx="24"/>
          </p:nvPr>
        </p:nvSpPr>
        <p:spPr>
          <a:xfrm>
            <a:off x="2596075" y="4110433"/>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3" name="Text Placeholder 3"/>
          <p:cNvSpPr>
            <a:spLocks noGrp="1"/>
          </p:cNvSpPr>
          <p:nvPr>
            <p:ph type="body" sz="half" idx="25"/>
          </p:nvPr>
        </p:nvSpPr>
        <p:spPr>
          <a:xfrm>
            <a:off x="5054334"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4" name="Text Placeholder 3"/>
          <p:cNvSpPr>
            <a:spLocks noGrp="1"/>
          </p:cNvSpPr>
          <p:nvPr>
            <p:ph type="body" sz="half" idx="26"/>
          </p:nvPr>
        </p:nvSpPr>
        <p:spPr>
          <a:xfrm>
            <a:off x="5047308"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5" name="Text Placeholder 3"/>
          <p:cNvSpPr>
            <a:spLocks noGrp="1"/>
          </p:cNvSpPr>
          <p:nvPr>
            <p:ph type="body" sz="half" idx="27"/>
          </p:nvPr>
        </p:nvSpPr>
        <p:spPr>
          <a:xfrm>
            <a:off x="7485709" y="4410436"/>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6" name="Text Placeholder 3"/>
          <p:cNvSpPr>
            <a:spLocks noGrp="1"/>
          </p:cNvSpPr>
          <p:nvPr>
            <p:ph type="body" sz="half" idx="28"/>
          </p:nvPr>
        </p:nvSpPr>
        <p:spPr>
          <a:xfrm>
            <a:off x="7478683" y="4110433"/>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7" name="Text Placeholder 3"/>
          <p:cNvSpPr>
            <a:spLocks noGrp="1"/>
          </p:cNvSpPr>
          <p:nvPr>
            <p:ph type="body" sz="half" idx="29"/>
          </p:nvPr>
        </p:nvSpPr>
        <p:spPr>
          <a:xfrm>
            <a:off x="9955626"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8" name="Text Placeholder 3"/>
          <p:cNvSpPr>
            <a:spLocks noGrp="1"/>
          </p:cNvSpPr>
          <p:nvPr>
            <p:ph type="body" sz="half" idx="30"/>
          </p:nvPr>
        </p:nvSpPr>
        <p:spPr>
          <a:xfrm>
            <a:off x="9948600"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9"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128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animEffect transition="in" filter="fade">
                                      <p:cBhvr>
                                        <p:cTn id="11" dur="500"/>
                                        <p:tgtEl>
                                          <p:spTgt spid="39">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80">
                                            <p:txEl>
                                              <p:pRg st="0" end="0"/>
                                            </p:txEl>
                                          </p:spTgt>
                                        </p:tgtEl>
                                        <p:attrNameLst>
                                          <p:attrName>style.visibility</p:attrName>
                                        </p:attrNameLst>
                                      </p:cBhvr>
                                      <p:to>
                                        <p:strVal val="visible"/>
                                      </p:to>
                                    </p:set>
                                    <p:animEffect transition="in" filter="wipe(down)">
                                      <p:cBhvr>
                                        <p:cTn id="19" dur="500"/>
                                        <p:tgtEl>
                                          <p:spTgt spid="80">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79">
                                            <p:txEl>
                                              <p:pRg st="0" end="0"/>
                                            </p:txEl>
                                          </p:spTgt>
                                        </p:tgtEl>
                                        <p:attrNameLst>
                                          <p:attrName>style.visibility</p:attrName>
                                        </p:attrNameLst>
                                      </p:cBhvr>
                                      <p:to>
                                        <p:strVal val="visible"/>
                                      </p:to>
                                    </p:set>
                                    <p:animEffect transition="in" filter="wipe(down)">
                                      <p:cBhvr>
                                        <p:cTn id="23" dur="500"/>
                                        <p:tgtEl>
                                          <p:spTgt spid="79">
                                            <p:txEl>
                                              <p:pRg st="0" end="0"/>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up)">
                                      <p:cBhvr>
                                        <p:cTn id="27" dur="500"/>
                                        <p:tgtEl>
                                          <p:spTgt spid="7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82">
                                            <p:txEl>
                                              <p:pRg st="0" end="0"/>
                                            </p:txEl>
                                          </p:spTgt>
                                        </p:tgtEl>
                                        <p:attrNameLst>
                                          <p:attrName>style.visibility</p:attrName>
                                        </p:attrNameLst>
                                      </p:cBhvr>
                                      <p:to>
                                        <p:strVal val="visible"/>
                                      </p:to>
                                    </p:set>
                                    <p:animEffect transition="in" filter="wipe(down)">
                                      <p:cBhvr>
                                        <p:cTn id="35" dur="500"/>
                                        <p:tgtEl>
                                          <p:spTgt spid="82">
                                            <p:txEl>
                                              <p:pRg st="0" end="0"/>
                                            </p:txEl>
                                          </p:spTgt>
                                        </p:tgtEl>
                                      </p:cBhvr>
                                    </p:animEffect>
                                  </p:childTnLst>
                                </p:cTn>
                              </p:par>
                            </p:childTnLst>
                          </p:cTn>
                        </p:par>
                        <p:par>
                          <p:cTn id="36" fill="hold">
                            <p:stCondLst>
                              <p:cond delay="4000"/>
                            </p:stCondLst>
                            <p:childTnLst>
                              <p:par>
                                <p:cTn id="37" presetID="22" presetClass="entr" presetSubtype="4" fill="hold" grpId="0" nodeType="afterEffect" nodePh="1">
                                  <p:stCondLst>
                                    <p:cond delay="0"/>
                                  </p:stCondLst>
                                  <p:endCondLst>
                                    <p:cond evt="begin" delay="0">
                                      <p:tn val="37"/>
                                    </p:cond>
                                  </p:endCondLst>
                                  <p:childTnLst>
                                    <p:set>
                                      <p:cBhvr>
                                        <p:cTn id="38" dur="1" fill="hold">
                                          <p:stCondLst>
                                            <p:cond delay="0"/>
                                          </p:stCondLst>
                                        </p:cTn>
                                        <p:tgtEl>
                                          <p:spTgt spid="81">
                                            <p:txEl>
                                              <p:pRg st="0" end="0"/>
                                            </p:txEl>
                                          </p:spTgt>
                                        </p:tgtEl>
                                        <p:attrNameLst>
                                          <p:attrName>style.visibility</p:attrName>
                                        </p:attrNameLst>
                                      </p:cBhvr>
                                      <p:to>
                                        <p:strVal val="visible"/>
                                      </p:to>
                                    </p:set>
                                    <p:animEffect transition="in" filter="wipe(down)">
                                      <p:cBhvr>
                                        <p:cTn id="39" dur="500"/>
                                        <p:tgtEl>
                                          <p:spTgt spid="81">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down)">
                                      <p:cBhvr>
                                        <p:cTn id="43" dur="500"/>
                                        <p:tgtEl>
                                          <p:spTgt spid="74"/>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par>
                          <p:cTn id="48" fill="hold">
                            <p:stCondLst>
                              <p:cond delay="5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84">
                                            <p:txEl>
                                              <p:pRg st="0" end="0"/>
                                            </p:txEl>
                                          </p:spTgt>
                                        </p:tgtEl>
                                        <p:attrNameLst>
                                          <p:attrName>style.visibility</p:attrName>
                                        </p:attrNameLst>
                                      </p:cBhvr>
                                      <p:to>
                                        <p:strVal val="visible"/>
                                      </p:to>
                                    </p:set>
                                    <p:animEffect transition="in" filter="wipe(down)">
                                      <p:cBhvr>
                                        <p:cTn id="51" dur="500"/>
                                        <p:tgtEl>
                                          <p:spTgt spid="84">
                                            <p:txEl>
                                              <p:pRg st="0" end="0"/>
                                            </p:txEl>
                                          </p:spTgt>
                                        </p:tgtEl>
                                      </p:cBhvr>
                                    </p:animEffect>
                                  </p:childTnLst>
                                </p:cTn>
                              </p:par>
                            </p:childTnLst>
                          </p:cTn>
                        </p:par>
                        <p:par>
                          <p:cTn id="52" fill="hold">
                            <p:stCondLst>
                              <p:cond delay="6000"/>
                            </p:stCondLst>
                            <p:childTnLst>
                              <p:par>
                                <p:cTn id="53" presetID="22" presetClass="entr" presetSubtype="4" fill="hold" grpId="0" nodeType="afterEffect" nodePh="1">
                                  <p:stCondLst>
                                    <p:cond delay="0"/>
                                  </p:stCondLst>
                                  <p:endCondLst>
                                    <p:cond evt="begin" delay="0">
                                      <p:tn val="53"/>
                                    </p:cond>
                                  </p:endCondLst>
                                  <p:childTnLst>
                                    <p:set>
                                      <p:cBhvr>
                                        <p:cTn id="54" dur="1" fill="hold">
                                          <p:stCondLst>
                                            <p:cond delay="0"/>
                                          </p:stCondLst>
                                        </p:cTn>
                                        <p:tgtEl>
                                          <p:spTgt spid="83">
                                            <p:txEl>
                                              <p:pRg st="0" end="0"/>
                                            </p:txEl>
                                          </p:spTgt>
                                        </p:tgtEl>
                                        <p:attrNameLst>
                                          <p:attrName>style.visibility</p:attrName>
                                        </p:attrNameLst>
                                      </p:cBhvr>
                                      <p:to>
                                        <p:strVal val="visible"/>
                                      </p:to>
                                    </p:set>
                                    <p:animEffect transition="in" filter="wipe(down)">
                                      <p:cBhvr>
                                        <p:cTn id="55" dur="500"/>
                                        <p:tgtEl>
                                          <p:spTgt spid="83">
                                            <p:txEl>
                                              <p:pRg st="0" end="0"/>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wipe(up)">
                                      <p:cBhvr>
                                        <p:cTn id="59" dur="500"/>
                                        <p:tgtEl>
                                          <p:spTgt spid="77"/>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down)">
                                      <p:cBhvr>
                                        <p:cTn id="63" dur="500"/>
                                        <p:tgtEl>
                                          <p:spTgt spid="5"/>
                                        </p:tgtEl>
                                      </p:cBhvr>
                                    </p:animEffect>
                                  </p:childTnLst>
                                </p:cTn>
                              </p:par>
                            </p:childTnLst>
                          </p:cTn>
                        </p:par>
                        <p:par>
                          <p:cTn id="64" fill="hold">
                            <p:stCondLst>
                              <p:cond delay="7500"/>
                            </p:stCondLst>
                            <p:childTnLst>
                              <p:par>
                                <p:cTn id="65" presetID="22" presetClass="entr" presetSubtype="4" fill="hold" grpId="0" nodeType="afterEffect" nodePh="1">
                                  <p:stCondLst>
                                    <p:cond delay="0"/>
                                  </p:stCondLst>
                                  <p:endCondLst>
                                    <p:cond evt="begin" delay="0">
                                      <p:tn val="65"/>
                                    </p:cond>
                                  </p:endCondLst>
                                  <p:childTnLst>
                                    <p:set>
                                      <p:cBhvr>
                                        <p:cTn id="66" dur="1" fill="hold">
                                          <p:stCondLst>
                                            <p:cond delay="0"/>
                                          </p:stCondLst>
                                        </p:cTn>
                                        <p:tgtEl>
                                          <p:spTgt spid="86">
                                            <p:txEl>
                                              <p:pRg st="0" end="0"/>
                                            </p:txEl>
                                          </p:spTgt>
                                        </p:tgtEl>
                                        <p:attrNameLst>
                                          <p:attrName>style.visibility</p:attrName>
                                        </p:attrNameLst>
                                      </p:cBhvr>
                                      <p:to>
                                        <p:strVal val="visible"/>
                                      </p:to>
                                    </p:set>
                                    <p:animEffect transition="in" filter="wipe(down)">
                                      <p:cBhvr>
                                        <p:cTn id="67" dur="500"/>
                                        <p:tgtEl>
                                          <p:spTgt spid="86">
                                            <p:txEl>
                                              <p:pRg st="0" end="0"/>
                                            </p:txEl>
                                          </p:spTgt>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85">
                                            <p:txEl>
                                              <p:pRg st="0" end="0"/>
                                            </p:txEl>
                                          </p:spTgt>
                                        </p:tgtEl>
                                        <p:attrNameLst>
                                          <p:attrName>style.visibility</p:attrName>
                                        </p:attrNameLst>
                                      </p:cBhvr>
                                      <p:to>
                                        <p:strVal val="visible"/>
                                      </p:to>
                                    </p:set>
                                    <p:animEffect transition="in" filter="wipe(down)">
                                      <p:cBhvr>
                                        <p:cTn id="71" dur="500"/>
                                        <p:tgtEl>
                                          <p:spTgt spid="85">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down)">
                                      <p:cBhvr>
                                        <p:cTn id="75" dur="500"/>
                                        <p:tgtEl>
                                          <p:spTgt spid="75"/>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500"/>
                                        <p:tgtEl>
                                          <p:spTgt spid="4"/>
                                        </p:tgtEl>
                                      </p:cBhvr>
                                    </p:animEffect>
                                  </p:childTnLst>
                                </p:cTn>
                              </p:par>
                            </p:childTnLst>
                          </p:cTn>
                        </p:par>
                        <p:par>
                          <p:cTn id="80" fill="hold">
                            <p:stCondLst>
                              <p:cond delay="9500"/>
                            </p:stCondLst>
                            <p:childTnLst>
                              <p:par>
                                <p:cTn id="81" presetID="22" presetClass="entr" presetSubtype="4" fill="hold" grpId="0" nodeType="afterEffect" nodePh="1">
                                  <p:stCondLst>
                                    <p:cond delay="0"/>
                                  </p:stCondLst>
                                  <p:endCondLst>
                                    <p:cond evt="begin" delay="0">
                                      <p:tn val="81"/>
                                    </p:cond>
                                  </p:endCondLst>
                                  <p:childTnLst>
                                    <p:set>
                                      <p:cBhvr>
                                        <p:cTn id="82" dur="1" fill="hold">
                                          <p:stCondLst>
                                            <p:cond delay="0"/>
                                          </p:stCondLst>
                                        </p:cTn>
                                        <p:tgtEl>
                                          <p:spTgt spid="88">
                                            <p:txEl>
                                              <p:pRg st="0" end="0"/>
                                            </p:txEl>
                                          </p:spTgt>
                                        </p:tgtEl>
                                        <p:attrNameLst>
                                          <p:attrName>style.visibility</p:attrName>
                                        </p:attrNameLst>
                                      </p:cBhvr>
                                      <p:to>
                                        <p:strVal val="visible"/>
                                      </p:to>
                                    </p:set>
                                    <p:animEffect transition="in" filter="wipe(down)">
                                      <p:cBhvr>
                                        <p:cTn id="83" dur="500"/>
                                        <p:tgtEl>
                                          <p:spTgt spid="88">
                                            <p:txEl>
                                              <p:pRg st="0" end="0"/>
                                            </p:txEl>
                                          </p:spTgt>
                                        </p:tgtEl>
                                      </p:cBhvr>
                                    </p:animEffect>
                                  </p:childTnLst>
                                </p:cTn>
                              </p:par>
                            </p:childTnLst>
                          </p:cTn>
                        </p:par>
                        <p:par>
                          <p:cTn id="84" fill="hold">
                            <p:stCondLst>
                              <p:cond delay="10000"/>
                            </p:stCondLst>
                            <p:childTnLst>
                              <p:par>
                                <p:cTn id="85" presetID="22" presetClass="entr" presetSubtype="4" fill="hold" grpId="0" nodeType="afterEffect" nodePh="1">
                                  <p:stCondLst>
                                    <p:cond delay="0"/>
                                  </p:stCondLst>
                                  <p:endCondLst>
                                    <p:cond evt="begin" delay="0">
                                      <p:tn val="85"/>
                                    </p:cond>
                                  </p:endCondLst>
                                  <p:childTnLst>
                                    <p:set>
                                      <p:cBhvr>
                                        <p:cTn id="86" dur="1" fill="hold">
                                          <p:stCondLst>
                                            <p:cond delay="0"/>
                                          </p:stCondLst>
                                        </p:cTn>
                                        <p:tgtEl>
                                          <p:spTgt spid="87">
                                            <p:txEl>
                                              <p:pRg st="0" end="0"/>
                                            </p:txEl>
                                          </p:spTgt>
                                        </p:tgtEl>
                                        <p:attrNameLst>
                                          <p:attrName>style.visibility</p:attrName>
                                        </p:attrNameLst>
                                      </p:cBhvr>
                                      <p:to>
                                        <p:strVal val="visible"/>
                                      </p:to>
                                    </p:set>
                                    <p:animEffect transition="in" filter="wipe(down)">
                                      <p:cBhvr>
                                        <p:cTn id="87" dur="500"/>
                                        <p:tgtEl>
                                          <p:spTgt spid="87">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ipe(up)">
                                      <p:cBhvr>
                                        <p:cTn id="9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P spid="78" grpId="0"/>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0"/>
                        </p:tgtEl>
                        <p:attrNameLst>
                          <p:attrName>style.visibility</p:attrName>
                        </p:attrNameLst>
                      </p:cBhvr>
                      <p:to>
                        <p:strVal val="visible"/>
                      </p:to>
                    </p:set>
                    <p:animEffect transition="in" filter="wipe(down)">
                      <p:cBhvr>
                        <p:cTn dur="500"/>
                        <p:tgtEl>
                          <p:spTgt spid="80"/>
                        </p:tgtEl>
                      </p:cBhvr>
                    </p:animEffect>
                  </p:childTnLst>
                </p:cTn>
              </p:par>
            </p:tnLst>
          </p:tmpl>
        </p:tmplLst>
      </p:bldP>
      <p:bldP spid="8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Effect transition="in" filter="wipe(down)">
                      <p:cBhvr>
                        <p:cTn dur="500"/>
                        <p:tgtEl>
                          <p:spTgt spid="81"/>
                        </p:tgtEl>
                      </p:cBhvr>
                    </p:animEffect>
                  </p:childTnLst>
                </p:cTn>
              </p:par>
            </p:tnLst>
          </p:tmpl>
        </p:tmplLst>
      </p:bldP>
      <p:bldP spid="8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3"/>
                        </p:tgtEl>
                        <p:attrNameLst>
                          <p:attrName>style.visibility</p:attrName>
                        </p:attrNameLst>
                      </p:cBhvr>
                      <p:to>
                        <p:strVal val="visible"/>
                      </p:to>
                    </p:set>
                    <p:animEffect transition="in" filter="wipe(down)">
                      <p:cBhvr>
                        <p:cTn dur="500"/>
                        <p:tgtEl>
                          <p:spTgt spid="83"/>
                        </p:tgtEl>
                      </p:cBhvr>
                    </p:animEffect>
                  </p:childTnLst>
                </p:cTn>
              </p:par>
            </p:tnLst>
          </p:tmpl>
        </p:tmplLst>
      </p:bldP>
      <p:bldP spid="8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Effect transition="in" filter="wipe(down)">
                      <p:cBhvr>
                        <p:cTn dur="500"/>
                        <p:tgtEl>
                          <p:spTgt spid="84"/>
                        </p:tgtEl>
                      </p:cBhvr>
                    </p:animEffect>
                  </p:childTnLst>
                </p:cTn>
              </p:par>
            </p:tnLst>
          </p:tmpl>
        </p:tmplLst>
      </p:bldP>
      <p:bldP spid="8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5"/>
                        </p:tgtEl>
                        <p:attrNameLst>
                          <p:attrName>style.visibility</p:attrName>
                        </p:attrNameLst>
                      </p:cBhvr>
                      <p:to>
                        <p:strVal val="visible"/>
                      </p:to>
                    </p:set>
                    <p:animEffect transition="in" filter="wipe(down)">
                      <p:cBhvr>
                        <p:cTn dur="500"/>
                        <p:tgtEl>
                          <p:spTgt spid="85"/>
                        </p:tgtEl>
                      </p:cBhvr>
                    </p:animEffect>
                  </p:childTnLst>
                </p:cTn>
              </p:par>
            </p:tnLst>
          </p:tmpl>
        </p:tmplLst>
      </p:bldP>
      <p:bldP spid="8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6"/>
                        </p:tgtEl>
                        <p:attrNameLst>
                          <p:attrName>style.visibility</p:attrName>
                        </p:attrNameLst>
                      </p:cBhvr>
                      <p:to>
                        <p:strVal val="visible"/>
                      </p:to>
                    </p:set>
                    <p:animEffect transition="in" filter="wipe(down)">
                      <p:cBhvr>
                        <p:cTn dur="500"/>
                        <p:tgtEl>
                          <p:spTgt spid="86"/>
                        </p:tgtEl>
                      </p:cBhvr>
                    </p:animEffect>
                  </p:childTnLst>
                </p:cTn>
              </p:par>
            </p:tnLst>
          </p:tmpl>
        </p:tmplLst>
      </p:bldP>
      <p:bldP spid="8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Effect transition="in" filter="wipe(down)">
                      <p:cBhvr>
                        <p:cTn dur="500"/>
                        <p:tgtEl>
                          <p:spTgt spid="87"/>
                        </p:tgtEl>
                      </p:cBhvr>
                    </p:animEffect>
                  </p:childTnLst>
                </p:cTn>
              </p:par>
            </p:tnLst>
          </p:tmpl>
        </p:tmplLst>
      </p:bldP>
      <p:bldP spid="8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8"/>
                        </p:tgtEl>
                        <p:attrNameLst>
                          <p:attrName>style.visibility</p:attrName>
                        </p:attrNameLst>
                      </p:cBhvr>
                      <p:to>
                        <p:strVal val="visible"/>
                      </p:to>
                    </p:set>
                    <p:animEffect transition="in" filter="wipe(down)">
                      <p:cBhvr>
                        <p:cTn dur="500"/>
                        <p:tgtEl>
                          <p:spTgt spid="88"/>
                        </p:tgtEl>
                      </p:cBhvr>
                    </p:animEffect>
                  </p:childTnLst>
                </p:cTn>
              </p:par>
            </p:tnLst>
          </p:tmpl>
        </p:tmplLst>
      </p:bldP>
      <p:bldP spid="38" grpId="0"/>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876968" y="4366345"/>
            <a:ext cx="3288633" cy="1862116"/>
          </a:xfrm>
          <a:prstGeom prst="rect">
            <a:avLst/>
          </a:prstGeom>
          <a:solidFill>
            <a:schemeClr val="accent1"/>
          </a:solidFill>
          <a:ln w="19050">
            <a:solidFill>
              <a:schemeClr val="accent1"/>
            </a:solid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895685" y="1541643"/>
            <a:ext cx="10400633" cy="266082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Freeform 45"/>
          <p:cNvSpPr>
            <a:spLocks noEditPoints="1"/>
          </p:cNvSpPr>
          <p:nvPr userDrawn="1"/>
        </p:nvSpPr>
        <p:spPr bwMode="auto">
          <a:xfrm>
            <a:off x="1089056" y="226193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3" name="Text Placeholder 3"/>
          <p:cNvSpPr>
            <a:spLocks noGrp="1"/>
          </p:cNvSpPr>
          <p:nvPr>
            <p:ph type="body" sz="half" idx="15"/>
          </p:nvPr>
        </p:nvSpPr>
        <p:spPr>
          <a:xfrm>
            <a:off x="1605281" y="2241681"/>
            <a:ext cx="9469119"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4" name="Freeform 45"/>
          <p:cNvSpPr>
            <a:spLocks noEditPoints="1"/>
          </p:cNvSpPr>
          <p:nvPr userDrawn="1"/>
        </p:nvSpPr>
        <p:spPr bwMode="auto">
          <a:xfrm>
            <a:off x="1089056" y="29254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5" name="Text Placeholder 3"/>
          <p:cNvSpPr>
            <a:spLocks noGrp="1"/>
          </p:cNvSpPr>
          <p:nvPr>
            <p:ph type="body" sz="half" idx="16"/>
          </p:nvPr>
        </p:nvSpPr>
        <p:spPr>
          <a:xfrm>
            <a:off x="1605282" y="2905156"/>
            <a:ext cx="9469117"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1089056" y="35507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7" name="Text Placeholder 3"/>
          <p:cNvSpPr>
            <a:spLocks noGrp="1"/>
          </p:cNvSpPr>
          <p:nvPr>
            <p:ph type="body" sz="half" idx="17"/>
          </p:nvPr>
        </p:nvSpPr>
        <p:spPr>
          <a:xfrm>
            <a:off x="1605282" y="3530530"/>
            <a:ext cx="9469117"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1"/>
          </p:nvPr>
        </p:nvSpPr>
        <p:spPr>
          <a:xfrm>
            <a:off x="1166643" y="1777119"/>
            <a:ext cx="9907756" cy="257040"/>
          </a:xfrm>
          <a:prstGeom prst="rect">
            <a:avLst/>
          </a:prstGeom>
        </p:spPr>
        <p:txBody>
          <a:bodyPr wrap="none" lIns="0" tIns="0" rIns="0" bIns="0" anchor="ctr">
            <a:noAutofit/>
          </a:bodyPr>
          <a:lstStyle>
            <a:lvl1pPr marL="0" indent="0" algn="l">
              <a:buNone/>
              <a:defRPr sz="1867" b="1"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Picture Placeholder 7"/>
          <p:cNvSpPr>
            <a:spLocks noGrp="1"/>
          </p:cNvSpPr>
          <p:nvPr>
            <p:ph type="pic" sz="quarter" idx="22" hasCustomPrompt="1"/>
          </p:nvPr>
        </p:nvSpPr>
        <p:spPr>
          <a:xfrm>
            <a:off x="4442326" y="4366345"/>
            <a:ext cx="3288633" cy="1862116"/>
          </a:xfrm>
          <a:prstGeom prst="rect">
            <a:avLst/>
          </a:prstGeom>
          <a:solidFill>
            <a:schemeClr val="accent2"/>
          </a:solidFill>
          <a:ln w="19050">
            <a:solidFill>
              <a:schemeClr val="accent2"/>
            </a:solidFill>
          </a:ln>
        </p:spPr>
        <p:txBody>
          <a:bodyPr tIns="0" bIns="182880" anchor="b"/>
          <a:lstStyle>
            <a:lvl1pPr algn="ctr">
              <a:buNone/>
              <a:defRPr sz="1600">
                <a:solidFill>
                  <a:schemeClr val="bg1"/>
                </a:solidFill>
              </a:defRPr>
            </a:lvl1pPr>
          </a:lstStyle>
          <a:p>
            <a:r>
              <a:rPr lang="en-US" dirty="0"/>
              <a:t>Image Holder</a:t>
            </a:r>
          </a:p>
        </p:txBody>
      </p:sp>
      <p:sp>
        <p:nvSpPr>
          <p:cNvPr id="41" name="Picture Placeholder 7"/>
          <p:cNvSpPr>
            <a:spLocks noGrp="1"/>
          </p:cNvSpPr>
          <p:nvPr>
            <p:ph type="pic" sz="quarter" idx="23" hasCustomPrompt="1"/>
          </p:nvPr>
        </p:nvSpPr>
        <p:spPr>
          <a:xfrm>
            <a:off x="8007685" y="4366345"/>
            <a:ext cx="3288633" cy="1862116"/>
          </a:xfrm>
          <a:prstGeom prst="rect">
            <a:avLst/>
          </a:prstGeom>
          <a:solidFill>
            <a:schemeClr val="accent3"/>
          </a:solidFill>
          <a:ln w="19050">
            <a:solidFill>
              <a:schemeClr val="accent3"/>
            </a:solidFill>
          </a:ln>
        </p:spPr>
        <p:txBody>
          <a:bodyPr tIns="0" bIns="182880" anchor="b"/>
          <a:lstStyle>
            <a:lvl1pPr algn="ctr">
              <a:buNone/>
              <a:defRPr sz="1600">
                <a:solidFill>
                  <a:schemeClr val="bg1"/>
                </a:solidFill>
              </a:defRPr>
            </a:lvl1pPr>
          </a:lstStyle>
          <a:p>
            <a:r>
              <a:rPr lang="en-US" dirty="0"/>
              <a:t>Image Holder</a:t>
            </a:r>
          </a:p>
        </p:txBody>
      </p:sp>
      <p:sp>
        <p:nvSpPr>
          <p:cNvPr id="21"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8"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5592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34">
                                            <p:txEl>
                                              <p:pRg st="0" end="0"/>
                                            </p:txEl>
                                          </p:spTgt>
                                        </p:tgtEl>
                                        <p:attrNameLst>
                                          <p:attrName>style.visibility</p:attrName>
                                        </p:attrNameLst>
                                      </p:cBhvr>
                                      <p:to>
                                        <p:strVal val="visible"/>
                                      </p:to>
                                    </p:set>
                                    <p:animEffect transition="in" filter="wipe(left)">
                                      <p:cBhvr>
                                        <p:cTn id="19" dur="500"/>
                                        <p:tgtEl>
                                          <p:spTgt spid="34">
                                            <p:txEl>
                                              <p:pRg st="0" end="0"/>
                                            </p:txEl>
                                          </p:spTgt>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22" presetClass="entr" presetSubtype="8" fill="hold" grpId="0" nodeType="withEffect" nodePh="1">
                                  <p:stCondLst>
                                    <p:cond delay="0"/>
                                  </p:stCondLst>
                                  <p:endCondLst>
                                    <p:cond evt="begin" delay="0">
                                      <p:tn val="26"/>
                                    </p:cond>
                                  </p:end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wipe(left)">
                                      <p:cBhvr>
                                        <p:cTn id="28" dur="500"/>
                                        <p:tgtEl>
                                          <p:spTgt spid="23">
                                            <p:txEl>
                                              <p:pRg st="0" end="0"/>
                                            </p:txEl>
                                          </p:spTgt>
                                        </p:tgtEl>
                                      </p:cBhvr>
                                    </p:animEffect>
                                  </p:childTnLst>
                                </p:cTn>
                              </p:par>
                            </p:childTnLst>
                          </p:cTn>
                        </p:par>
                        <p:par>
                          <p:cTn id="29" fill="hold">
                            <p:stCondLst>
                              <p:cond delay="2500"/>
                            </p:stCondLst>
                            <p:childTnLst>
                              <p:par>
                                <p:cTn id="30" presetID="53"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22" presetClass="entr" presetSubtype="8" fill="hold" grpId="0" nodeType="withEffect" nodePh="1">
                                  <p:stCondLst>
                                    <p:cond delay="0"/>
                                  </p:stCondLst>
                                  <p:endCondLst>
                                    <p:cond evt="begin" delay="0">
                                      <p:tn val="35"/>
                                    </p:cond>
                                  </p:end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wipe(left)">
                                      <p:cBhvr>
                                        <p:cTn id="37" dur="500"/>
                                        <p:tgtEl>
                                          <p:spTgt spid="25">
                                            <p:txEl>
                                              <p:pRg st="0" end="0"/>
                                            </p:txEl>
                                          </p:spTgt>
                                        </p:tgtEl>
                                      </p:cBhvr>
                                    </p:animEffect>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22" presetClass="entr" presetSubtype="8" fill="hold" grpId="0" nodeType="withEffect" nodePh="1">
                                  <p:stCondLst>
                                    <p:cond delay="0"/>
                                  </p:stCondLst>
                                  <p:endCondLst>
                                    <p:cond evt="begin" delay="0">
                                      <p:tn val="44"/>
                                    </p:cond>
                                  </p:end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wipe(left)">
                                      <p:cBhvr>
                                        <p:cTn id="46" dur="500"/>
                                        <p:tgtEl>
                                          <p:spTgt spid="27">
                                            <p:txEl>
                                              <p:pRg st="0" end="0"/>
                                            </p:txEl>
                                          </p:spTgt>
                                        </p:tgtEl>
                                      </p:cBhvr>
                                    </p:animEffect>
                                  </p:childTnLst>
                                </p:cTn>
                              </p:par>
                            </p:childTnLst>
                          </p:cTn>
                        </p:par>
                        <p:par>
                          <p:cTn id="47" fill="hold">
                            <p:stCondLst>
                              <p:cond delay="350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1000" fill="hold"/>
                                        <p:tgtEl>
                                          <p:spTgt spid="18"/>
                                        </p:tgtEl>
                                        <p:attrNameLst>
                                          <p:attrName>ppt_x</p:attrName>
                                        </p:attrNameLst>
                                      </p:cBhvr>
                                      <p:tavLst>
                                        <p:tav tm="0">
                                          <p:val>
                                            <p:strVal val="#ppt_x"/>
                                          </p:val>
                                        </p:tav>
                                        <p:tav tm="100000">
                                          <p:val>
                                            <p:strVal val="#ppt_x"/>
                                          </p:val>
                                        </p:tav>
                                      </p:tavLst>
                                    </p:anim>
                                    <p:anim calcmode="lin" valueType="num">
                                      <p:cBhvr additive="base">
                                        <p:cTn id="51" dur="1000" fill="hold"/>
                                        <p:tgtEl>
                                          <p:spTgt spid="18"/>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1000" fill="hold"/>
                                        <p:tgtEl>
                                          <p:spTgt spid="40"/>
                                        </p:tgtEl>
                                        <p:attrNameLst>
                                          <p:attrName>ppt_x</p:attrName>
                                        </p:attrNameLst>
                                      </p:cBhvr>
                                      <p:tavLst>
                                        <p:tav tm="0">
                                          <p:val>
                                            <p:strVal val="#ppt_x"/>
                                          </p:val>
                                        </p:tav>
                                        <p:tav tm="100000">
                                          <p:val>
                                            <p:strVal val="#ppt_x"/>
                                          </p:val>
                                        </p:tav>
                                      </p:tavLst>
                                    </p:anim>
                                    <p:anim calcmode="lin" valueType="num">
                                      <p:cBhvr additive="base">
                                        <p:cTn id="56" dur="1000" fill="hold"/>
                                        <p:tgtEl>
                                          <p:spTgt spid="4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accel="50000" decel="5000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1000" fill="hold"/>
                                        <p:tgtEl>
                                          <p:spTgt spid="41"/>
                                        </p:tgtEl>
                                        <p:attrNameLst>
                                          <p:attrName>ppt_x</p:attrName>
                                        </p:attrNameLst>
                                      </p:cBhvr>
                                      <p:tavLst>
                                        <p:tav tm="0">
                                          <p:val>
                                            <p:strVal val="#ppt_x"/>
                                          </p:val>
                                        </p:tav>
                                        <p:tav tm="100000">
                                          <p:val>
                                            <p:strVal val="#ppt_x"/>
                                          </p:val>
                                        </p:tav>
                                      </p:tavLst>
                                    </p:anim>
                                    <p:anim calcmode="lin" valueType="num">
                                      <p:cBhvr additive="base">
                                        <p:cTn id="61"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40" grpId="0" animBg="1"/>
      <p:bldP spid="41" grpId="0" animBg="1"/>
      <p:bldP spid="21" grpId="0"/>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7" name="Text Placeholder 4">
            <a:extLst>
              <a:ext uri="{FF2B5EF4-FFF2-40B4-BE49-F238E27FC236}">
                <a16:creationId xmlns:a16="http://schemas.microsoft.com/office/drawing/2014/main" id="{03F24E38-22A9-9DDF-73AC-871DE14ED39D}"/>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4" name="Picture 3" descr="Graphical user interface, text, application&#10;&#10;Description automatically generated">
            <a:extLst>
              <a:ext uri="{FF2B5EF4-FFF2-40B4-BE49-F238E27FC236}">
                <a16:creationId xmlns:a16="http://schemas.microsoft.com/office/drawing/2014/main" id="{96020228-F13A-A930-6C53-CAAE731777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097" y="5851844"/>
            <a:ext cx="2692298" cy="564831"/>
          </a:xfrm>
          <a:prstGeom prst="rect">
            <a:avLst/>
          </a:prstGeom>
        </p:spPr>
      </p:pic>
      <p:sp>
        <p:nvSpPr>
          <p:cNvPr id="8" name="Text Placeholder 4">
            <a:extLst>
              <a:ext uri="{FF2B5EF4-FFF2-40B4-BE49-F238E27FC236}">
                <a16:creationId xmlns:a16="http://schemas.microsoft.com/office/drawing/2014/main" id="{AF559864-21BC-15E6-E0F8-39D06B9121FF}"/>
              </a:ext>
            </a:extLst>
          </p:cNvPr>
          <p:cNvSpPr>
            <a:spLocks noGrp="1"/>
          </p:cNvSpPr>
          <p:nvPr>
            <p:ph type="body" sz="quarter" idx="11" hasCustomPrompt="1"/>
          </p:nvPr>
        </p:nvSpPr>
        <p:spPr>
          <a:xfrm>
            <a:off x="403225" y="6521857"/>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err="1"/>
              <a:t>Finansuojama</a:t>
            </a:r>
            <a:r>
              <a:rPr lang="en-US" dirty="0"/>
              <a:t> </a:t>
            </a:r>
            <a:r>
              <a:rPr lang="en-US" dirty="0" err="1"/>
              <a:t>iš</a:t>
            </a:r>
            <a:r>
              <a:rPr lang="en-US" dirty="0"/>
              <a:t> Europos </a:t>
            </a:r>
            <a:r>
              <a:rPr lang="en-US" dirty="0" err="1"/>
              <a:t>socialinio</a:t>
            </a:r>
            <a:r>
              <a:rPr lang="en-US" dirty="0"/>
              <a:t> </a:t>
            </a:r>
            <a:r>
              <a:rPr lang="en-US" dirty="0" err="1"/>
              <a:t>fondo</a:t>
            </a: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D56B360A-1247-B02F-88C7-9414B2CB1D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359915610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876968" y="3001051"/>
            <a:ext cx="3288633" cy="1658916"/>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895685" y="1408767"/>
            <a:ext cx="3269916"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0" name="Picture Placeholder 7"/>
          <p:cNvSpPr>
            <a:spLocks noGrp="1"/>
          </p:cNvSpPr>
          <p:nvPr>
            <p:ph type="pic" sz="quarter" idx="22" hasCustomPrompt="1"/>
          </p:nvPr>
        </p:nvSpPr>
        <p:spPr>
          <a:xfrm>
            <a:off x="4442326" y="3001051"/>
            <a:ext cx="3288633" cy="1658916"/>
          </a:xfrm>
          <a:prstGeom prst="rect">
            <a:avLst/>
          </a:prstGeom>
          <a:solidFill>
            <a:schemeClr val="accent2"/>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41" name="Picture Placeholder 7"/>
          <p:cNvSpPr>
            <a:spLocks noGrp="1"/>
          </p:cNvSpPr>
          <p:nvPr>
            <p:ph type="pic" sz="quarter" idx="23" hasCustomPrompt="1"/>
          </p:nvPr>
        </p:nvSpPr>
        <p:spPr>
          <a:xfrm>
            <a:off x="8007685" y="3001051"/>
            <a:ext cx="3288633" cy="1658916"/>
          </a:xfrm>
          <a:prstGeom prst="rect">
            <a:avLst/>
          </a:prstGeom>
          <a:solidFill>
            <a:schemeClr val="accent3"/>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7" name="Rectangle 16"/>
          <p:cNvSpPr/>
          <p:nvPr userDrawn="1"/>
        </p:nvSpPr>
        <p:spPr>
          <a:xfrm>
            <a:off x="4461043" y="1408767"/>
            <a:ext cx="3269916" cy="15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userDrawn="1"/>
        </p:nvSpPr>
        <p:spPr>
          <a:xfrm>
            <a:off x="8026402" y="1408767"/>
            <a:ext cx="3269916" cy="15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1" name="Text Placeholder 3"/>
          <p:cNvSpPr>
            <a:spLocks noGrp="1"/>
          </p:cNvSpPr>
          <p:nvPr>
            <p:ph type="body" sz="half" idx="16" hasCustomPrompt="1"/>
          </p:nvPr>
        </p:nvSpPr>
        <p:spPr>
          <a:xfrm>
            <a:off x="876966" y="4723067"/>
            <a:ext cx="3288633" cy="508973"/>
          </a:xfrm>
          <a:prstGeom prst="rect">
            <a:avLst/>
          </a:prstGeom>
        </p:spPr>
        <p:txBody>
          <a:bodyPr wrap="square" lIns="0" tIns="0" rIns="0" bIns="0" anchor="ctr">
            <a:noAutofit/>
          </a:bodyPr>
          <a:lstStyle>
            <a:lvl1pPr marL="0" indent="0" algn="ctr">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Text Placeholder 3"/>
          <p:cNvSpPr>
            <a:spLocks noGrp="1"/>
          </p:cNvSpPr>
          <p:nvPr>
            <p:ph type="body" sz="half" idx="17"/>
          </p:nvPr>
        </p:nvSpPr>
        <p:spPr>
          <a:xfrm>
            <a:off x="895685"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9" name="Text Placeholder 3"/>
          <p:cNvSpPr>
            <a:spLocks noGrp="1"/>
          </p:cNvSpPr>
          <p:nvPr>
            <p:ph type="body" sz="half" idx="24" hasCustomPrompt="1"/>
          </p:nvPr>
        </p:nvSpPr>
        <p:spPr>
          <a:xfrm>
            <a:off x="4442325" y="4723067"/>
            <a:ext cx="3288633" cy="508973"/>
          </a:xfrm>
          <a:prstGeom prst="rect">
            <a:avLst/>
          </a:prstGeom>
        </p:spPr>
        <p:txBody>
          <a:bodyPr wrap="square" lIns="0" tIns="0" rIns="0" bIns="0" anchor="ctr">
            <a:noAutofit/>
          </a:bodyPr>
          <a:lstStyle>
            <a:lvl1pPr marL="0" indent="0" algn="ctr">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0" name="Text Placeholder 3"/>
          <p:cNvSpPr>
            <a:spLocks noGrp="1"/>
          </p:cNvSpPr>
          <p:nvPr>
            <p:ph type="body" sz="half" idx="25"/>
          </p:nvPr>
        </p:nvSpPr>
        <p:spPr>
          <a:xfrm>
            <a:off x="4461043"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1" name="Text Placeholder 3"/>
          <p:cNvSpPr>
            <a:spLocks noGrp="1"/>
          </p:cNvSpPr>
          <p:nvPr>
            <p:ph type="body" sz="half" idx="26" hasCustomPrompt="1"/>
          </p:nvPr>
        </p:nvSpPr>
        <p:spPr>
          <a:xfrm>
            <a:off x="8007684" y="4723067"/>
            <a:ext cx="3288633" cy="508973"/>
          </a:xfrm>
          <a:prstGeom prst="rect">
            <a:avLst/>
          </a:prstGeom>
        </p:spPr>
        <p:txBody>
          <a:bodyPr wrap="square" lIns="0" tIns="0" rIns="0" bIns="0" anchor="ctr">
            <a:noAutofit/>
          </a:bodyPr>
          <a:lstStyle>
            <a:lvl1pPr marL="0" indent="0" algn="ctr">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2" name="Text Placeholder 3"/>
          <p:cNvSpPr>
            <a:spLocks noGrp="1"/>
          </p:cNvSpPr>
          <p:nvPr>
            <p:ph type="body" sz="half" idx="27"/>
          </p:nvPr>
        </p:nvSpPr>
        <p:spPr>
          <a:xfrm>
            <a:off x="8026402"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Freeform 62"/>
          <p:cNvSpPr>
            <a:spLocks noChangeAspect="1" noEditPoints="1"/>
          </p:cNvSpPr>
          <p:nvPr userDrawn="1"/>
        </p:nvSpPr>
        <p:spPr bwMode="auto">
          <a:xfrm>
            <a:off x="2091795" y="1728412"/>
            <a:ext cx="877693" cy="88470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5" name="Freeform 245"/>
          <p:cNvSpPr>
            <a:spLocks noChangeAspect="1"/>
          </p:cNvSpPr>
          <p:nvPr userDrawn="1"/>
        </p:nvSpPr>
        <p:spPr bwMode="auto">
          <a:xfrm>
            <a:off x="5668728" y="1743495"/>
            <a:ext cx="854544" cy="85454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6" name="Freeform 132"/>
          <p:cNvSpPr>
            <a:spLocks noChangeAspect="1" noEditPoints="1"/>
          </p:cNvSpPr>
          <p:nvPr userDrawn="1"/>
        </p:nvSpPr>
        <p:spPr bwMode="auto">
          <a:xfrm>
            <a:off x="9190983" y="1720844"/>
            <a:ext cx="940752" cy="89984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24"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5"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0492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fade">
                                      <p:cBhvr>
                                        <p:cTn id="11" dur="500"/>
                                        <p:tgtEl>
                                          <p:spTgt spid="2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wipe(down)">
                                      <p:cBhvr>
                                        <p:cTn id="29" dur="500"/>
                                        <p:tgtEl>
                                          <p:spTgt spid="21">
                                            <p:txEl>
                                              <p:pRg st="0" end="0"/>
                                            </p:txEl>
                                          </p:spTgt>
                                        </p:tgtEl>
                                      </p:cBhvr>
                                    </p:animEffect>
                                  </p:childTnLst>
                                </p:cTn>
                              </p:par>
                            </p:childTnLst>
                          </p:cTn>
                        </p:par>
                        <p:par>
                          <p:cTn id="30" fill="hold">
                            <p:stCondLst>
                              <p:cond delay="3000"/>
                            </p:stCondLst>
                            <p:childTnLst>
                              <p:par>
                                <p:cTn id="31" presetID="22" presetClass="entr" presetSubtype="4" fill="hold" grpId="0" nodeType="afterEffect" nodePh="1">
                                  <p:stCondLst>
                                    <p:cond delay="0"/>
                                  </p:stCondLst>
                                  <p:endCondLst>
                                    <p:cond evt="begin" delay="0">
                                      <p:tn val="31"/>
                                    </p:cond>
                                  </p:endCondLst>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wipe(down)">
                                      <p:cBhvr>
                                        <p:cTn id="33" dur="500"/>
                                        <p:tgtEl>
                                          <p:spTgt spid="28">
                                            <p:txEl>
                                              <p:pRg st="0" end="0"/>
                                            </p:txEl>
                                          </p:spTgt>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par>
                          <p:cTn id="42" fill="hold">
                            <p:stCondLst>
                              <p:cond delay="4500"/>
                            </p:stCondLst>
                            <p:childTnLst>
                              <p:par>
                                <p:cTn id="43" presetID="53"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29">
                                            <p:txEl>
                                              <p:pRg st="0" end="0"/>
                                            </p:txEl>
                                          </p:spTgt>
                                        </p:tgtEl>
                                        <p:attrNameLst>
                                          <p:attrName>style.visibility</p:attrName>
                                        </p:attrNameLst>
                                      </p:cBhvr>
                                      <p:to>
                                        <p:strVal val="visible"/>
                                      </p:to>
                                    </p:set>
                                    <p:animEffect transition="in" filter="wipe(down)">
                                      <p:cBhvr>
                                        <p:cTn id="51" dur="500"/>
                                        <p:tgtEl>
                                          <p:spTgt spid="29">
                                            <p:txEl>
                                              <p:pRg st="0" end="0"/>
                                            </p:txEl>
                                          </p:spTgt>
                                        </p:tgtEl>
                                      </p:cBhvr>
                                    </p:animEffect>
                                  </p:childTnLst>
                                </p:cTn>
                              </p:par>
                            </p:childTnLst>
                          </p:cTn>
                        </p:par>
                        <p:par>
                          <p:cTn id="52" fill="hold">
                            <p:stCondLst>
                              <p:cond delay="5500"/>
                            </p:stCondLst>
                            <p:childTnLst>
                              <p:par>
                                <p:cTn id="53" presetID="22" presetClass="entr" presetSubtype="4" fill="hold" grpId="0" nodeType="afterEffect" nodePh="1">
                                  <p:stCondLst>
                                    <p:cond delay="0"/>
                                  </p:stCondLst>
                                  <p:endCondLst>
                                    <p:cond evt="begin" delay="0">
                                      <p:tn val="53"/>
                                    </p:cond>
                                  </p:endCondLst>
                                  <p:childTnLst>
                                    <p:set>
                                      <p:cBhvr>
                                        <p:cTn id="54" dur="1" fill="hold">
                                          <p:stCondLst>
                                            <p:cond delay="0"/>
                                          </p:stCondLst>
                                        </p:cTn>
                                        <p:tgtEl>
                                          <p:spTgt spid="30">
                                            <p:txEl>
                                              <p:pRg st="0" end="0"/>
                                            </p:txEl>
                                          </p:spTgt>
                                        </p:tgtEl>
                                        <p:attrNameLst>
                                          <p:attrName>style.visibility</p:attrName>
                                        </p:attrNameLst>
                                      </p:cBhvr>
                                      <p:to>
                                        <p:strVal val="visible"/>
                                      </p:to>
                                    </p:set>
                                    <p:animEffect transition="in" filter="wipe(down)">
                                      <p:cBhvr>
                                        <p:cTn id="55" dur="500"/>
                                        <p:tgtEl>
                                          <p:spTgt spid="30">
                                            <p:txEl>
                                              <p:pRg st="0" end="0"/>
                                            </p:txEl>
                                          </p:spTgt>
                                        </p:tgtEl>
                                      </p:cBhvr>
                                    </p:animEffect>
                                  </p:childTnLst>
                                </p:cTn>
                              </p:par>
                            </p:childTnLst>
                          </p:cTn>
                        </p:par>
                        <p:par>
                          <p:cTn id="56" fill="hold">
                            <p:stCondLst>
                              <p:cond delay="6000"/>
                            </p:stCondLst>
                            <p:childTnLst>
                              <p:par>
                                <p:cTn id="57" presetID="22" presetClass="entr" presetSubtype="4"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par>
                          <p:cTn id="60" fill="hold">
                            <p:stCondLst>
                              <p:cond delay="6500"/>
                            </p:stCondLst>
                            <p:childTnLst>
                              <p:par>
                                <p:cTn id="61" presetID="53"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childTnLst>
                          </p:cTn>
                        </p:par>
                        <p:par>
                          <p:cTn id="66" fill="hold">
                            <p:stCondLst>
                              <p:cond delay="7000"/>
                            </p:stCondLst>
                            <p:childTnLst>
                              <p:par>
                                <p:cTn id="67" presetID="22" presetClass="entr" presetSubtype="4"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down)">
                                      <p:cBhvr>
                                        <p:cTn id="69" dur="500"/>
                                        <p:tgtEl>
                                          <p:spTgt spid="41"/>
                                        </p:tgtEl>
                                      </p:cBhvr>
                                    </p:animEffect>
                                  </p:childTnLst>
                                </p:cTn>
                              </p:par>
                            </p:childTnLst>
                          </p:cTn>
                        </p:par>
                        <p:par>
                          <p:cTn id="70" fill="hold">
                            <p:stCondLst>
                              <p:cond delay="7500"/>
                            </p:stCondLst>
                            <p:childTnLst>
                              <p:par>
                                <p:cTn id="71" presetID="22" presetClass="entr" presetSubtype="4" fill="hold" grpId="0" nodeType="afterEffect">
                                  <p:stCondLst>
                                    <p:cond delay="0"/>
                                  </p:stCondLst>
                                  <p:childTnLst>
                                    <p:set>
                                      <p:cBhvr>
                                        <p:cTn id="72" dur="1" fill="hold">
                                          <p:stCondLst>
                                            <p:cond delay="0"/>
                                          </p:stCondLst>
                                        </p:cTn>
                                        <p:tgtEl>
                                          <p:spTgt spid="31">
                                            <p:txEl>
                                              <p:pRg st="0" end="0"/>
                                            </p:txEl>
                                          </p:spTgt>
                                        </p:tgtEl>
                                        <p:attrNameLst>
                                          <p:attrName>style.visibility</p:attrName>
                                        </p:attrNameLst>
                                      </p:cBhvr>
                                      <p:to>
                                        <p:strVal val="visible"/>
                                      </p:to>
                                    </p:set>
                                    <p:animEffect transition="in" filter="wipe(down)">
                                      <p:cBhvr>
                                        <p:cTn id="73" dur="500"/>
                                        <p:tgtEl>
                                          <p:spTgt spid="31">
                                            <p:txEl>
                                              <p:pRg st="0" end="0"/>
                                            </p:txEl>
                                          </p:spTgt>
                                        </p:tgtEl>
                                      </p:cBhvr>
                                    </p:animEffect>
                                  </p:childTnLst>
                                </p:cTn>
                              </p:par>
                            </p:childTnLst>
                          </p:cTn>
                        </p:par>
                        <p:par>
                          <p:cTn id="74" fill="hold">
                            <p:stCondLst>
                              <p:cond delay="8000"/>
                            </p:stCondLst>
                            <p:childTnLst>
                              <p:par>
                                <p:cTn id="75" presetID="22" presetClass="entr" presetSubtype="4" fill="hold" grpId="0" nodeType="afterEffect" nodePh="1">
                                  <p:stCondLst>
                                    <p:cond delay="0"/>
                                  </p:stCondLst>
                                  <p:endCondLst>
                                    <p:cond evt="begin" delay="0">
                                      <p:tn val="75"/>
                                    </p:cond>
                                  </p:endCondLst>
                                  <p:childTnLst>
                                    <p:set>
                                      <p:cBhvr>
                                        <p:cTn id="76" dur="1" fill="hold">
                                          <p:stCondLst>
                                            <p:cond delay="0"/>
                                          </p:stCondLst>
                                        </p:cTn>
                                        <p:tgtEl>
                                          <p:spTgt spid="32">
                                            <p:txEl>
                                              <p:pRg st="0" end="0"/>
                                            </p:txEl>
                                          </p:spTgt>
                                        </p:tgtEl>
                                        <p:attrNameLst>
                                          <p:attrName>style.visibility</p:attrName>
                                        </p:attrNameLst>
                                      </p:cBhvr>
                                      <p:to>
                                        <p:strVal val="visible"/>
                                      </p:to>
                                    </p:set>
                                    <p:animEffect transition="in" filter="wipe(down)">
                                      <p:cBhvr>
                                        <p:cTn id="7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40" grpId="0" animBg="1"/>
      <p:bldP spid="41" grpId="0" animBg="1"/>
      <p:bldP spid="17" grpId="0" animBg="1"/>
      <p:bldP spid="19" grpId="0" animBg="1"/>
      <p:bldP spid="21" grpId="0" build="p">
        <p:tmplLst>
          <p:tmpl lvl="1">
            <p:tnLst>
              <p:par>
                <p:cTn presetID="22" presetClass="entr" presetSubtype="4"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build="p">
        <p:tmplLst>
          <p:tmpl lvl="1">
            <p:tnLst>
              <p:par>
                <p:cTn presetID="22" presetClass="entr" presetSubtype="4"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down)">
                      <p:cBhvr>
                        <p:cTn dur="500"/>
                        <p:tgtEl>
                          <p:spTgt spid="31"/>
                        </p:tgtEl>
                      </p:cBhvr>
                    </p:animEffect>
                  </p:childTnLst>
                </p:cTn>
              </p:par>
            </p:tnLst>
          </p:tmpl>
        </p:tmplLst>
      </p:bldP>
      <p:bldP spid="3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animBg="1"/>
      <p:bldP spid="35" grpId="0" animBg="1"/>
      <p:bldP spid="36" grpId="0" animBg="1"/>
      <p:bldP spid="24" grpId="0"/>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Pic6">
    <p:spTree>
      <p:nvGrpSpPr>
        <p:cNvPr id="1" name=""/>
        <p:cNvGrpSpPr/>
        <p:nvPr/>
      </p:nvGrpSpPr>
      <p:grpSpPr>
        <a:xfrm>
          <a:off x="0" y="0"/>
          <a:ext cx="0" cy="0"/>
          <a:chOff x="0" y="0"/>
          <a:chExt cx="0" cy="0"/>
        </a:xfrm>
      </p:grpSpPr>
      <p:sp>
        <p:nvSpPr>
          <p:cNvPr id="20" name="Rectangle 19"/>
          <p:cNvSpPr/>
          <p:nvPr userDrawn="1"/>
        </p:nvSpPr>
        <p:spPr>
          <a:xfrm>
            <a:off x="852128" y="1597800"/>
            <a:ext cx="3759200" cy="455430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5" name="Picture Placeholder 7"/>
          <p:cNvSpPr>
            <a:spLocks noGrp="1"/>
          </p:cNvSpPr>
          <p:nvPr>
            <p:ph type="pic" sz="quarter" idx="11" hasCustomPrompt="1"/>
          </p:nvPr>
        </p:nvSpPr>
        <p:spPr>
          <a:xfrm>
            <a:off x="4611328" y="1597801"/>
            <a:ext cx="3352800" cy="2277151"/>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6" name="Picture Placeholder 7"/>
          <p:cNvSpPr>
            <a:spLocks noGrp="1"/>
          </p:cNvSpPr>
          <p:nvPr>
            <p:ph type="pic" sz="quarter" idx="12" hasCustomPrompt="1"/>
          </p:nvPr>
        </p:nvSpPr>
        <p:spPr>
          <a:xfrm>
            <a:off x="7964128" y="1597801"/>
            <a:ext cx="3352800" cy="2277151"/>
          </a:xfrm>
          <a:prstGeom prst="rect">
            <a:avLst/>
          </a:prstGeom>
          <a:solidFill>
            <a:schemeClr val="accent2"/>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1" name="Picture Placeholder 7"/>
          <p:cNvSpPr>
            <a:spLocks noGrp="1"/>
          </p:cNvSpPr>
          <p:nvPr>
            <p:ph type="pic" sz="quarter" idx="13" hasCustomPrompt="1"/>
          </p:nvPr>
        </p:nvSpPr>
        <p:spPr>
          <a:xfrm>
            <a:off x="4611328" y="3874951"/>
            <a:ext cx="3352800" cy="2277151"/>
          </a:xfrm>
          <a:prstGeom prst="rect">
            <a:avLst/>
          </a:prstGeom>
          <a:solidFill>
            <a:schemeClr val="accent3"/>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8" name="Picture Placeholder 7"/>
          <p:cNvSpPr>
            <a:spLocks noGrp="1"/>
          </p:cNvSpPr>
          <p:nvPr>
            <p:ph type="pic" sz="quarter" idx="14" hasCustomPrompt="1"/>
          </p:nvPr>
        </p:nvSpPr>
        <p:spPr>
          <a:xfrm>
            <a:off x="7964128" y="3874951"/>
            <a:ext cx="3352800" cy="2277151"/>
          </a:xfrm>
          <a:prstGeom prst="rect">
            <a:avLst/>
          </a:prstGeom>
          <a:solidFill>
            <a:schemeClr val="accent4"/>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4769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 presetClass="entr" presetSubtype="4" accel="50000" decel="5000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accel="50000" decel="5000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ppt_x"/>
                                          </p:val>
                                        </p:tav>
                                        <p:tav tm="100000">
                                          <p:val>
                                            <p:strVal val="#ppt_x"/>
                                          </p:val>
                                        </p:tav>
                                      </p:tavLst>
                                    </p:anim>
                                    <p:anim calcmode="lin" valueType="num">
                                      <p:cBhvr additive="base">
                                        <p:cTn id="30" dur="1000" fill="hold"/>
                                        <p:tgtEl>
                                          <p:spTgt spid="21"/>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000" fill="hold"/>
                                        <p:tgtEl>
                                          <p:spTgt spid="28"/>
                                        </p:tgtEl>
                                        <p:attrNameLst>
                                          <p:attrName>ppt_x</p:attrName>
                                        </p:attrNameLst>
                                      </p:cBhvr>
                                      <p:tavLst>
                                        <p:tav tm="0">
                                          <p:val>
                                            <p:strVal val="#ppt_x"/>
                                          </p:val>
                                        </p:tav>
                                        <p:tav tm="100000">
                                          <p:val>
                                            <p:strVal val="#ppt_x"/>
                                          </p:val>
                                        </p:tav>
                                      </p:tavLst>
                                    </p:anim>
                                    <p:anim calcmode="lin" valueType="num">
                                      <p:cBhvr additive="base">
                                        <p:cTn id="35"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animBg="1"/>
      <p:bldP spid="16" grpId="0" animBg="1"/>
      <p:bldP spid="21" grpId="0" animBg="1"/>
      <p:bldP spid="28" grpId="0" animBg="1"/>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What we do?">
    <p:spTree>
      <p:nvGrpSpPr>
        <p:cNvPr id="1" name=""/>
        <p:cNvGrpSpPr/>
        <p:nvPr/>
      </p:nvGrpSpPr>
      <p:grpSpPr>
        <a:xfrm>
          <a:off x="0" y="0"/>
          <a:ext cx="0" cy="0"/>
          <a:chOff x="0" y="0"/>
          <a:chExt cx="0" cy="0"/>
        </a:xfrm>
      </p:grpSpPr>
      <p:sp>
        <p:nvSpPr>
          <p:cNvPr id="18" name="Picture Placeholder 7"/>
          <p:cNvSpPr>
            <a:spLocks noGrp="1"/>
          </p:cNvSpPr>
          <p:nvPr>
            <p:ph type="pic" sz="quarter" idx="11" hasCustomPrompt="1"/>
          </p:nvPr>
        </p:nvSpPr>
        <p:spPr>
          <a:xfrm>
            <a:off x="0" y="1769280"/>
            <a:ext cx="3556000" cy="4199721"/>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9"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4886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Pic1">
    <p:spTree>
      <p:nvGrpSpPr>
        <p:cNvPr id="1" name=""/>
        <p:cNvGrpSpPr/>
        <p:nvPr/>
      </p:nvGrpSpPr>
      <p:grpSpPr>
        <a:xfrm>
          <a:off x="0" y="0"/>
          <a:ext cx="0" cy="0"/>
          <a:chOff x="0" y="0"/>
          <a:chExt cx="0" cy="0"/>
        </a:xfrm>
      </p:grpSpPr>
      <p:sp>
        <p:nvSpPr>
          <p:cNvPr id="24" name="Rectangle 23"/>
          <p:cNvSpPr/>
          <p:nvPr userDrawn="1"/>
        </p:nvSpPr>
        <p:spPr>
          <a:xfrm>
            <a:off x="863600" y="1546945"/>
            <a:ext cx="5283200" cy="1501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8" name="Picture Placeholder 7"/>
          <p:cNvSpPr>
            <a:spLocks noGrp="1"/>
          </p:cNvSpPr>
          <p:nvPr>
            <p:ph type="pic" sz="quarter" idx="10" hasCustomPrompt="1"/>
          </p:nvPr>
        </p:nvSpPr>
        <p:spPr>
          <a:xfrm>
            <a:off x="6297445" y="1574141"/>
            <a:ext cx="5030956" cy="1473860"/>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9" name="Text Placeholder 3"/>
          <p:cNvSpPr>
            <a:spLocks noGrp="1"/>
          </p:cNvSpPr>
          <p:nvPr>
            <p:ph type="body" sz="half" idx="15"/>
          </p:nvPr>
        </p:nvSpPr>
        <p:spPr>
          <a:xfrm>
            <a:off x="1006906" y="1926096"/>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0" name="Text Placeholder 3"/>
          <p:cNvSpPr>
            <a:spLocks noGrp="1"/>
          </p:cNvSpPr>
          <p:nvPr>
            <p:ph type="body" sz="half" idx="17"/>
          </p:nvPr>
        </p:nvSpPr>
        <p:spPr>
          <a:xfrm>
            <a:off x="999882" y="1651493"/>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863600" y="3196149"/>
            <a:ext cx="5283200" cy="1501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Picture Placeholder 7"/>
          <p:cNvSpPr>
            <a:spLocks noGrp="1"/>
          </p:cNvSpPr>
          <p:nvPr>
            <p:ph type="pic" sz="quarter" idx="18" hasCustomPrompt="1"/>
          </p:nvPr>
        </p:nvSpPr>
        <p:spPr>
          <a:xfrm>
            <a:off x="6297445" y="3223345"/>
            <a:ext cx="5030956" cy="1473860"/>
          </a:xfrm>
          <a:prstGeom prst="rect">
            <a:avLst/>
          </a:prstGeom>
          <a:ln w="19050">
            <a:solidFill>
              <a:schemeClr val="accent2"/>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7" name="Text Placeholder 3"/>
          <p:cNvSpPr>
            <a:spLocks noGrp="1"/>
          </p:cNvSpPr>
          <p:nvPr>
            <p:ph type="body" sz="half" idx="19"/>
          </p:nvPr>
        </p:nvSpPr>
        <p:spPr>
          <a:xfrm>
            <a:off x="1006906" y="3575300"/>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8" name="Text Placeholder 3"/>
          <p:cNvSpPr>
            <a:spLocks noGrp="1"/>
          </p:cNvSpPr>
          <p:nvPr>
            <p:ph type="body" sz="half" idx="20"/>
          </p:nvPr>
        </p:nvSpPr>
        <p:spPr>
          <a:xfrm>
            <a:off x="999882" y="3300697"/>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863600" y="4874344"/>
            <a:ext cx="5283200" cy="1501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Picture Placeholder 7"/>
          <p:cNvSpPr>
            <a:spLocks noGrp="1"/>
          </p:cNvSpPr>
          <p:nvPr>
            <p:ph type="pic" sz="quarter" idx="21" hasCustomPrompt="1"/>
          </p:nvPr>
        </p:nvSpPr>
        <p:spPr>
          <a:xfrm>
            <a:off x="6297445" y="4901539"/>
            <a:ext cx="5030956" cy="1473860"/>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31" name="Text Placeholder 3"/>
          <p:cNvSpPr>
            <a:spLocks noGrp="1"/>
          </p:cNvSpPr>
          <p:nvPr>
            <p:ph type="body" sz="half" idx="22"/>
          </p:nvPr>
        </p:nvSpPr>
        <p:spPr>
          <a:xfrm>
            <a:off x="1006906" y="5253495"/>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23"/>
          </p:nvPr>
        </p:nvSpPr>
        <p:spPr>
          <a:xfrm>
            <a:off x="999882" y="4978892"/>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7539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par>
                          <p:cTn id="13" fill="hold">
                            <p:stCondLst>
                              <p:cond delay="1500"/>
                            </p:stCondLst>
                            <p:childTnLst>
                              <p:par>
                                <p:cTn id="14" presetID="2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1000" fill="hold"/>
                                        <p:tgtEl>
                                          <p:spTgt spid="26"/>
                                        </p:tgtEl>
                                        <p:attrNameLst>
                                          <p:attrName>ppt_x</p:attrName>
                                        </p:attrNameLst>
                                      </p:cBhvr>
                                      <p:tavLst>
                                        <p:tav tm="0">
                                          <p:val>
                                            <p:strVal val="#ppt_x"/>
                                          </p:val>
                                        </p:tav>
                                        <p:tav tm="100000">
                                          <p:val>
                                            <p:strVal val="#ppt_x"/>
                                          </p:val>
                                        </p:tav>
                                      </p:tavLst>
                                    </p:anim>
                                    <p:anim calcmode="lin" valueType="num">
                                      <p:cBhvr additive="base">
                                        <p:cTn id="25" dur="1000" fill="hold"/>
                                        <p:tgtEl>
                                          <p:spTgt spid="26"/>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2" presetClass="entr" presetSubtype="8" fill="hold" grpId="0" nodeType="afterEffect" nodePh="1">
                                  <p:stCondLst>
                                    <p:cond delay="0"/>
                                  </p:stCondLst>
                                  <p:endCondLst>
                                    <p:cond evt="begin" delay="0">
                                      <p:tn val="27"/>
                                    </p:cond>
                                  </p:endCondLst>
                                  <p:childTnLst>
                                    <p:set>
                                      <p:cBhvr>
                                        <p:cTn id="28" dur="1" fill="hold">
                                          <p:stCondLst>
                                            <p:cond delay="0"/>
                                          </p:stCondLst>
                                        </p:cTn>
                                        <p:tgtEl>
                                          <p:spTgt spid="28">
                                            <p:txEl>
                                              <p:pRg st="0" end="0"/>
                                            </p:txEl>
                                          </p:spTgt>
                                        </p:tgtEl>
                                        <p:attrNameLst>
                                          <p:attrName>style.visibility</p:attrName>
                                        </p:attrNameLst>
                                      </p:cBhvr>
                                      <p:to>
                                        <p:strVal val="visible"/>
                                      </p:to>
                                    </p:set>
                                    <p:animEffect transition="in" filter="wipe(left)">
                                      <p:cBhvr>
                                        <p:cTn id="29" dur="500"/>
                                        <p:tgtEl>
                                          <p:spTgt spid="28">
                                            <p:txEl>
                                              <p:pRg st="0" end="0"/>
                                            </p:txEl>
                                          </p:spTgt>
                                        </p:tgtEl>
                                      </p:cBhvr>
                                    </p:animEffect>
                                  </p:childTnLst>
                                </p:cTn>
                              </p:par>
                            </p:childTnLst>
                          </p:cTn>
                        </p:par>
                        <p:par>
                          <p:cTn id="30" fill="hold">
                            <p:stCondLst>
                              <p:cond delay="4000"/>
                            </p:stCondLst>
                            <p:childTnLst>
                              <p:par>
                                <p:cTn id="31" presetID="22" presetClass="entr" presetSubtype="8" fill="hold" grpId="0" nodeType="afterEffect" nodePh="1">
                                  <p:stCondLst>
                                    <p:cond delay="0"/>
                                  </p:stCondLst>
                                  <p:endCondLst>
                                    <p:cond evt="begin" delay="0">
                                      <p:tn val="31"/>
                                    </p:cond>
                                  </p:end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wipe(left)">
                                      <p:cBhvr>
                                        <p:cTn id="33" dur="500"/>
                                        <p:tgtEl>
                                          <p:spTgt spid="27">
                                            <p:txEl>
                                              <p:pRg st="0" end="0"/>
                                            </p:txEl>
                                          </p:spTgt>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50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2" presetClass="entr" presetSubtype="8" fill="hold" grpId="0" nodeType="afterEffect" nodePh="1">
                                  <p:stCondLst>
                                    <p:cond delay="0"/>
                                  </p:stCondLst>
                                  <p:endCondLst>
                                    <p:cond evt="begin" delay="0">
                                      <p:tn val="44"/>
                                    </p:cond>
                                  </p:endCondLst>
                                  <p:childTnLst>
                                    <p:set>
                                      <p:cBhvr>
                                        <p:cTn id="45" dur="1" fill="hold">
                                          <p:stCondLst>
                                            <p:cond delay="0"/>
                                          </p:stCondLst>
                                        </p:cTn>
                                        <p:tgtEl>
                                          <p:spTgt spid="32">
                                            <p:txEl>
                                              <p:pRg st="0" end="0"/>
                                            </p:txEl>
                                          </p:spTgt>
                                        </p:tgtEl>
                                        <p:attrNameLst>
                                          <p:attrName>style.visibility</p:attrName>
                                        </p:attrNameLst>
                                      </p:cBhvr>
                                      <p:to>
                                        <p:strVal val="visible"/>
                                      </p:to>
                                    </p:set>
                                    <p:animEffect transition="in" filter="wipe(left)">
                                      <p:cBhvr>
                                        <p:cTn id="46" dur="500"/>
                                        <p:tgtEl>
                                          <p:spTgt spid="32">
                                            <p:txEl>
                                              <p:pRg st="0" end="0"/>
                                            </p:txEl>
                                          </p:spTgt>
                                        </p:tgtEl>
                                      </p:cBhvr>
                                    </p:animEffect>
                                  </p:childTnLst>
                                </p:cTn>
                              </p:par>
                            </p:childTnLst>
                          </p:cTn>
                        </p:par>
                        <p:par>
                          <p:cTn id="47" fill="hold">
                            <p:stCondLst>
                              <p:cond delay="6500"/>
                            </p:stCondLst>
                            <p:childTnLst>
                              <p:par>
                                <p:cTn id="48" presetID="22" presetClass="entr" presetSubtype="8" fill="hold" grpId="0" nodeType="afterEffect" nodePh="1">
                                  <p:stCondLst>
                                    <p:cond delay="0"/>
                                  </p:stCondLst>
                                  <p:endCondLst>
                                    <p:cond evt="begin" delay="0">
                                      <p:tn val="48"/>
                                    </p:cond>
                                  </p:endCondLst>
                                  <p:childTnLst>
                                    <p:set>
                                      <p:cBhvr>
                                        <p:cTn id="49" dur="1" fill="hold">
                                          <p:stCondLst>
                                            <p:cond delay="0"/>
                                          </p:stCondLst>
                                        </p:cTn>
                                        <p:tgtEl>
                                          <p:spTgt spid="31">
                                            <p:txEl>
                                              <p:pRg st="0" end="0"/>
                                            </p:txEl>
                                          </p:spTgt>
                                        </p:tgtEl>
                                        <p:attrNameLst>
                                          <p:attrName>style.visibility</p:attrName>
                                        </p:attrNameLst>
                                      </p:cBhvr>
                                      <p:to>
                                        <p:strVal val="visible"/>
                                      </p:to>
                                    </p:set>
                                    <p:animEffect transition="in" filter="wipe(left)">
                                      <p:cBhvr>
                                        <p:cTn id="50" dur="500"/>
                                        <p:tgtEl>
                                          <p:spTgt spid="31">
                                            <p:txEl>
                                              <p:pRg st="0" end="0"/>
                                            </p:txEl>
                                          </p:spTgt>
                                        </p:tgtEl>
                                      </p:cBhvr>
                                    </p:animEffect>
                                  </p:childTnLst>
                                </p:cTn>
                              </p:par>
                            </p:childTnLst>
                          </p:cTn>
                        </p:par>
                        <p:par>
                          <p:cTn id="51" fill="hold">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7500"/>
                            </p:stCondLst>
                            <p:childTnLst>
                              <p:par>
                                <p:cTn id="59" presetID="10" presetClass="entr" presetSubtype="0" fill="hold" grpId="0" nodeType="after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fade">
                                      <p:cBhvr>
                                        <p:cTn id="61"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P spid="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25" grpId="0" animBg="1"/>
      <p:bldP spid="26" grpId="0" animBg="1"/>
      <p:bldP spid="2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animBg="1"/>
      <p:bldP spid="30" grpId="0" animBg="1"/>
      <p:bldP spid="31"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Pic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6246645" y="1580973"/>
            <a:ext cx="5030956" cy="2309604"/>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15" name="Picture Placeholder 7"/>
          <p:cNvSpPr>
            <a:spLocks noGrp="1"/>
          </p:cNvSpPr>
          <p:nvPr>
            <p:ph type="pic" sz="quarter" idx="11" hasCustomPrompt="1"/>
          </p:nvPr>
        </p:nvSpPr>
        <p:spPr>
          <a:xfrm>
            <a:off x="888182" y="4154287"/>
            <a:ext cx="5030956" cy="2309604"/>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16" name="Rectangle 15"/>
          <p:cNvSpPr/>
          <p:nvPr userDrawn="1"/>
        </p:nvSpPr>
        <p:spPr>
          <a:xfrm>
            <a:off x="876967" y="1580971"/>
            <a:ext cx="5042171" cy="23096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ectangle 22"/>
          <p:cNvSpPr/>
          <p:nvPr userDrawn="1"/>
        </p:nvSpPr>
        <p:spPr>
          <a:xfrm>
            <a:off x="6235429" y="4154287"/>
            <a:ext cx="5042171" cy="23096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Freeform 45"/>
          <p:cNvSpPr>
            <a:spLocks noEditPoints="1"/>
          </p:cNvSpPr>
          <p:nvPr userDrawn="1"/>
        </p:nvSpPr>
        <p:spPr bwMode="auto">
          <a:xfrm>
            <a:off x="1089056" y="21761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5" name="Text Placeholder 3"/>
          <p:cNvSpPr>
            <a:spLocks noGrp="1"/>
          </p:cNvSpPr>
          <p:nvPr>
            <p:ph type="body" sz="half" idx="15"/>
          </p:nvPr>
        </p:nvSpPr>
        <p:spPr>
          <a:xfrm>
            <a:off x="1605281" y="21559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1089056" y="27222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7" name="Text Placeholder 3"/>
          <p:cNvSpPr>
            <a:spLocks noGrp="1"/>
          </p:cNvSpPr>
          <p:nvPr>
            <p:ph type="body" sz="half" idx="16"/>
          </p:nvPr>
        </p:nvSpPr>
        <p:spPr>
          <a:xfrm>
            <a:off x="1605281" y="27020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8" name="Freeform 45"/>
          <p:cNvSpPr>
            <a:spLocks noEditPoints="1"/>
          </p:cNvSpPr>
          <p:nvPr userDrawn="1"/>
        </p:nvSpPr>
        <p:spPr bwMode="auto">
          <a:xfrm>
            <a:off x="1089056" y="32683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9" name="Text Placeholder 3"/>
          <p:cNvSpPr>
            <a:spLocks noGrp="1"/>
          </p:cNvSpPr>
          <p:nvPr>
            <p:ph type="body" sz="half" idx="17"/>
          </p:nvPr>
        </p:nvSpPr>
        <p:spPr>
          <a:xfrm>
            <a:off x="1605281" y="32481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Freeform 45"/>
          <p:cNvSpPr>
            <a:spLocks noEditPoints="1"/>
          </p:cNvSpPr>
          <p:nvPr userDrawn="1"/>
        </p:nvSpPr>
        <p:spPr bwMode="auto">
          <a:xfrm>
            <a:off x="6468775" y="474988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1" name="Text Placeholder 3"/>
          <p:cNvSpPr>
            <a:spLocks noGrp="1"/>
          </p:cNvSpPr>
          <p:nvPr>
            <p:ph type="body" sz="half" idx="18"/>
          </p:nvPr>
        </p:nvSpPr>
        <p:spPr>
          <a:xfrm>
            <a:off x="6985000" y="4729637"/>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Freeform 45"/>
          <p:cNvSpPr>
            <a:spLocks noEditPoints="1"/>
          </p:cNvSpPr>
          <p:nvPr userDrawn="1"/>
        </p:nvSpPr>
        <p:spPr bwMode="auto">
          <a:xfrm>
            <a:off x="6468775" y="53108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3" name="Text Placeholder 3"/>
          <p:cNvSpPr>
            <a:spLocks noGrp="1"/>
          </p:cNvSpPr>
          <p:nvPr>
            <p:ph type="body" sz="half" idx="19"/>
          </p:nvPr>
        </p:nvSpPr>
        <p:spPr>
          <a:xfrm>
            <a:off x="6985000" y="5290631"/>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Freeform 45"/>
          <p:cNvSpPr>
            <a:spLocks noEditPoints="1"/>
          </p:cNvSpPr>
          <p:nvPr userDrawn="1"/>
        </p:nvSpPr>
        <p:spPr bwMode="auto">
          <a:xfrm>
            <a:off x="6468775" y="58718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5" name="Text Placeholder 3"/>
          <p:cNvSpPr>
            <a:spLocks noGrp="1"/>
          </p:cNvSpPr>
          <p:nvPr>
            <p:ph type="body" sz="half" idx="20"/>
          </p:nvPr>
        </p:nvSpPr>
        <p:spPr>
          <a:xfrm>
            <a:off x="6985000" y="58516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6" name="Text Placeholder 3"/>
          <p:cNvSpPr>
            <a:spLocks noGrp="1"/>
          </p:cNvSpPr>
          <p:nvPr>
            <p:ph type="body" sz="half" idx="21"/>
          </p:nvPr>
        </p:nvSpPr>
        <p:spPr>
          <a:xfrm>
            <a:off x="1166643" y="1762260"/>
            <a:ext cx="460423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Text Placeholder 3"/>
          <p:cNvSpPr>
            <a:spLocks noGrp="1"/>
          </p:cNvSpPr>
          <p:nvPr>
            <p:ph type="body" sz="half" idx="23"/>
          </p:nvPr>
        </p:nvSpPr>
        <p:spPr>
          <a:xfrm>
            <a:off x="6468775" y="4319387"/>
            <a:ext cx="460423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7772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20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wipe(left)">
                                      <p:cBhvr>
                                        <p:cTn id="19" dur="500"/>
                                        <p:tgtEl>
                                          <p:spTgt spid="36">
                                            <p:txEl>
                                              <p:pRg st="0" end="0"/>
                                            </p:txEl>
                                          </p:spTgt>
                                        </p:tgtEl>
                                      </p:cBhvr>
                                    </p:animEffect>
                                  </p:childTnLst>
                                </p:cTn>
                              </p:par>
                            </p:childTnLst>
                          </p:cTn>
                        </p:par>
                        <p:par>
                          <p:cTn id="20" fill="hold">
                            <p:stCondLst>
                              <p:cond delay="2500"/>
                            </p:stCondLst>
                            <p:childTnLst>
                              <p:par>
                                <p:cTn id="21" presetID="53"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par>
                                <p:cTn id="26" presetID="22" presetClass="entr" presetSubtype="8" fill="hold" grpId="0" nodeType="withEffect" nodePh="1">
                                  <p:stCondLst>
                                    <p:cond delay="0"/>
                                  </p:stCondLst>
                                  <p:endCondLst>
                                    <p:cond evt="begin" delay="0">
                                      <p:tn val="26"/>
                                    </p:cond>
                                  </p:end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wipe(left)">
                                      <p:cBhvr>
                                        <p:cTn id="28" dur="500"/>
                                        <p:tgtEl>
                                          <p:spTgt spid="25">
                                            <p:txEl>
                                              <p:pRg st="0" end="0"/>
                                            </p:txEl>
                                          </p:spTgt>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22" presetClass="entr" presetSubtype="8" fill="hold" grpId="0" nodeType="withEffect" nodePh="1">
                                  <p:stCondLst>
                                    <p:cond delay="0"/>
                                  </p:stCondLst>
                                  <p:endCondLst>
                                    <p:cond evt="begin" delay="0">
                                      <p:tn val="35"/>
                                    </p:cond>
                                  </p:end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wipe(left)">
                                      <p:cBhvr>
                                        <p:cTn id="37" dur="500"/>
                                        <p:tgtEl>
                                          <p:spTgt spid="27">
                                            <p:txEl>
                                              <p:pRg st="0" end="0"/>
                                            </p:txEl>
                                          </p:spTgt>
                                        </p:tgtEl>
                                      </p:cBhvr>
                                    </p:animEffect>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22" presetClass="entr" presetSubtype="8" fill="hold" grpId="0" nodeType="withEffect" nodePh="1">
                                  <p:stCondLst>
                                    <p:cond delay="0"/>
                                  </p:stCondLst>
                                  <p:endCondLst>
                                    <p:cond evt="begin" delay="0">
                                      <p:tn val="44"/>
                                    </p:cond>
                                  </p:end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wipe(left)">
                                      <p:cBhvr>
                                        <p:cTn id="46" dur="500"/>
                                        <p:tgtEl>
                                          <p:spTgt spid="29">
                                            <p:txEl>
                                              <p:pRg st="0" end="0"/>
                                            </p:txEl>
                                          </p:spTgt>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par>
                          <p:cTn id="55" fill="hold">
                            <p:stCondLst>
                              <p:cond delay="5000"/>
                            </p:stCondLst>
                            <p:childTnLst>
                              <p:par>
                                <p:cTn id="56" presetID="22" presetClass="entr" presetSubtype="8" fill="hold" grpId="0" nodeType="afterEffect" nodePh="1">
                                  <p:stCondLst>
                                    <p:cond delay="0"/>
                                  </p:stCondLst>
                                  <p:endCondLst>
                                    <p:cond evt="begin" delay="0">
                                      <p:tn val="56"/>
                                    </p:cond>
                                  </p:endCondLst>
                                  <p:childTnLst>
                                    <p:set>
                                      <p:cBhvr>
                                        <p:cTn id="57" dur="1" fill="hold">
                                          <p:stCondLst>
                                            <p:cond delay="0"/>
                                          </p:stCondLst>
                                        </p:cTn>
                                        <p:tgtEl>
                                          <p:spTgt spid="38">
                                            <p:txEl>
                                              <p:pRg st="0" end="0"/>
                                            </p:txEl>
                                          </p:spTgt>
                                        </p:tgtEl>
                                        <p:attrNameLst>
                                          <p:attrName>style.visibility</p:attrName>
                                        </p:attrNameLst>
                                      </p:cBhvr>
                                      <p:to>
                                        <p:strVal val="visible"/>
                                      </p:to>
                                    </p:set>
                                    <p:animEffect transition="in" filter="wipe(left)">
                                      <p:cBhvr>
                                        <p:cTn id="58" dur="500"/>
                                        <p:tgtEl>
                                          <p:spTgt spid="38">
                                            <p:txEl>
                                              <p:pRg st="0" end="0"/>
                                            </p:txEl>
                                          </p:spTgt>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childTnLst>
                          </p:cTn>
                        </p:par>
                        <p:par>
                          <p:cTn id="65" fill="hold">
                            <p:stCondLst>
                              <p:cond delay="6000"/>
                            </p:stCondLst>
                            <p:childTnLst>
                              <p:par>
                                <p:cTn id="66" presetID="22" presetClass="entr" presetSubtype="8" fill="hold" grpId="0" nodeType="afterEffect" nodePh="1">
                                  <p:stCondLst>
                                    <p:cond delay="0"/>
                                  </p:stCondLst>
                                  <p:endCondLst>
                                    <p:cond evt="begin" delay="0">
                                      <p:tn val="66"/>
                                    </p:cond>
                                  </p:end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wipe(left)">
                                      <p:cBhvr>
                                        <p:cTn id="68" dur="500"/>
                                        <p:tgtEl>
                                          <p:spTgt spid="31">
                                            <p:txEl>
                                              <p:pRg st="0" end="0"/>
                                            </p:txEl>
                                          </p:spTgt>
                                        </p:tgtEl>
                                      </p:cBhvr>
                                    </p:animEffect>
                                  </p:childTnLst>
                                </p:cTn>
                              </p:par>
                            </p:childTnLst>
                          </p:cTn>
                        </p:par>
                        <p:par>
                          <p:cTn id="69" fill="hold">
                            <p:stCondLst>
                              <p:cond delay="6500"/>
                            </p:stCondLst>
                            <p:childTnLst>
                              <p:par>
                                <p:cTn id="70" presetID="53"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par>
                                <p:cTn id="75" presetID="22" presetClass="entr" presetSubtype="8" fill="hold" grpId="0" nodeType="withEffect" nodePh="1">
                                  <p:stCondLst>
                                    <p:cond delay="0"/>
                                  </p:stCondLst>
                                  <p:endCondLst>
                                    <p:cond evt="begin" delay="0">
                                      <p:tn val="75"/>
                                    </p:cond>
                                  </p:endCondLst>
                                  <p:childTnLst>
                                    <p:set>
                                      <p:cBhvr>
                                        <p:cTn id="76" dur="1" fill="hold">
                                          <p:stCondLst>
                                            <p:cond delay="0"/>
                                          </p:stCondLst>
                                        </p:cTn>
                                        <p:tgtEl>
                                          <p:spTgt spid="33">
                                            <p:txEl>
                                              <p:pRg st="0" end="0"/>
                                            </p:txEl>
                                          </p:spTgt>
                                        </p:tgtEl>
                                        <p:attrNameLst>
                                          <p:attrName>style.visibility</p:attrName>
                                        </p:attrNameLst>
                                      </p:cBhvr>
                                      <p:to>
                                        <p:strVal val="visible"/>
                                      </p:to>
                                    </p:set>
                                    <p:animEffect transition="in" filter="wipe(left)">
                                      <p:cBhvr>
                                        <p:cTn id="77" dur="500"/>
                                        <p:tgtEl>
                                          <p:spTgt spid="33">
                                            <p:txEl>
                                              <p:pRg st="0" end="0"/>
                                            </p:txEl>
                                          </p:spTgt>
                                        </p:tgtEl>
                                      </p:cBhvr>
                                    </p:animEffect>
                                  </p:childTnLst>
                                </p:cTn>
                              </p:par>
                            </p:childTnLst>
                          </p:cTn>
                        </p:par>
                        <p:par>
                          <p:cTn id="78" fill="hold">
                            <p:stCondLst>
                              <p:cond delay="7000"/>
                            </p:stCondLst>
                            <p:childTnLst>
                              <p:par>
                                <p:cTn id="79" presetID="53"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par>
                                <p:cTn id="84" presetID="22" presetClass="entr" presetSubtype="8" fill="hold" grpId="0" nodeType="withEffect" nodePh="1">
                                  <p:stCondLst>
                                    <p:cond delay="0"/>
                                  </p:stCondLst>
                                  <p:endCondLst>
                                    <p:cond evt="begin" delay="0">
                                      <p:tn val="84"/>
                                    </p:cond>
                                  </p:endCondLst>
                                  <p:childTnLst>
                                    <p:set>
                                      <p:cBhvr>
                                        <p:cTn id="85" dur="1" fill="hold">
                                          <p:stCondLst>
                                            <p:cond delay="0"/>
                                          </p:stCondLst>
                                        </p:cTn>
                                        <p:tgtEl>
                                          <p:spTgt spid="35">
                                            <p:txEl>
                                              <p:pRg st="0" end="0"/>
                                            </p:txEl>
                                          </p:spTgt>
                                        </p:tgtEl>
                                        <p:attrNameLst>
                                          <p:attrName>style.visibility</p:attrName>
                                        </p:attrNameLst>
                                      </p:cBhvr>
                                      <p:to>
                                        <p:strVal val="visible"/>
                                      </p:to>
                                    </p:set>
                                    <p:animEffect transition="in" filter="wipe(left)">
                                      <p:cBhvr>
                                        <p:cTn id="86" dur="500"/>
                                        <p:tgtEl>
                                          <p:spTgt spid="35">
                                            <p:txEl>
                                              <p:pRg st="0" end="0"/>
                                            </p:txEl>
                                          </p:spTgt>
                                        </p:tgtEl>
                                      </p:cBhvr>
                                    </p:animEffect>
                                  </p:childTnLst>
                                </p:cTn>
                              </p:par>
                            </p:childTnLst>
                          </p:cTn>
                        </p:par>
                        <p:par>
                          <p:cTn id="87" fill="hold">
                            <p:stCondLst>
                              <p:cond delay="7500"/>
                            </p:stCondLst>
                            <p:childTnLst>
                              <p:par>
                                <p:cTn id="88" presetID="10" presetClass="entr" presetSubtype="0" fill="hold" grpId="0" nodeType="afterEffect">
                                  <p:stCondLst>
                                    <p:cond delay="0"/>
                                  </p:stCondLst>
                                  <p:childTnLst>
                                    <p:set>
                                      <p:cBhvr>
                                        <p:cTn id="89" dur="1" fill="hold">
                                          <p:stCondLst>
                                            <p:cond delay="0"/>
                                          </p:stCondLst>
                                        </p:cTn>
                                        <p:tgtEl>
                                          <p:spTgt spid="43">
                                            <p:txEl>
                                              <p:pRg st="0" end="0"/>
                                            </p:txEl>
                                          </p:spTgt>
                                        </p:tgtEl>
                                        <p:attrNameLst>
                                          <p:attrName>style.visibility</p:attrName>
                                        </p:attrNameLst>
                                      </p:cBhvr>
                                      <p:to>
                                        <p:strVal val="visible"/>
                                      </p:to>
                                    </p:set>
                                    <p:animEffect transition="in" filter="fade">
                                      <p:cBhvr>
                                        <p:cTn id="90"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23" grpId="0" animBg="1"/>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29"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Pic3">
    <p:spTree>
      <p:nvGrpSpPr>
        <p:cNvPr id="1" name=""/>
        <p:cNvGrpSpPr/>
        <p:nvPr/>
      </p:nvGrpSpPr>
      <p:grpSpPr>
        <a:xfrm>
          <a:off x="0" y="0"/>
          <a:ext cx="0" cy="0"/>
          <a:chOff x="0" y="0"/>
          <a:chExt cx="0" cy="0"/>
        </a:xfrm>
      </p:grpSpPr>
      <p:sp>
        <p:nvSpPr>
          <p:cNvPr id="15" name="Rectangle 14"/>
          <p:cNvSpPr/>
          <p:nvPr userDrawn="1"/>
        </p:nvSpPr>
        <p:spPr>
          <a:xfrm>
            <a:off x="5946023" y="1549809"/>
            <a:ext cx="5369677" cy="1487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8" name="Picture Placeholder 7"/>
          <p:cNvSpPr>
            <a:spLocks noGrp="1"/>
          </p:cNvSpPr>
          <p:nvPr>
            <p:ph type="pic" sz="quarter" idx="10" hasCustomPrompt="1"/>
          </p:nvPr>
        </p:nvSpPr>
        <p:spPr>
          <a:xfrm>
            <a:off x="864267" y="1563897"/>
            <a:ext cx="4812633" cy="1473860"/>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9" name="Text Placeholder 3"/>
          <p:cNvSpPr>
            <a:spLocks noGrp="1"/>
          </p:cNvSpPr>
          <p:nvPr>
            <p:ph type="body" sz="half" idx="15"/>
          </p:nvPr>
        </p:nvSpPr>
        <p:spPr>
          <a:xfrm>
            <a:off x="6146987" y="1928552"/>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0" name="Text Placeholder 3"/>
          <p:cNvSpPr>
            <a:spLocks noGrp="1"/>
          </p:cNvSpPr>
          <p:nvPr>
            <p:ph type="body" sz="half" idx="17"/>
          </p:nvPr>
        </p:nvSpPr>
        <p:spPr>
          <a:xfrm>
            <a:off x="6139963" y="1653949"/>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6" name="Isosceles Triangle 15"/>
          <p:cNvSpPr/>
          <p:nvPr userDrawn="1"/>
        </p:nvSpPr>
        <p:spPr>
          <a:xfrm rot="5400000">
            <a:off x="5598073" y="2176454"/>
            <a:ext cx="406400" cy="2487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Rectangle 25"/>
          <p:cNvSpPr/>
          <p:nvPr userDrawn="1"/>
        </p:nvSpPr>
        <p:spPr>
          <a:xfrm>
            <a:off x="5946023" y="3175000"/>
            <a:ext cx="5369677" cy="1487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7" name="Picture Placeholder 7"/>
          <p:cNvSpPr>
            <a:spLocks noGrp="1"/>
          </p:cNvSpPr>
          <p:nvPr>
            <p:ph type="pic" sz="quarter" idx="18" hasCustomPrompt="1"/>
          </p:nvPr>
        </p:nvSpPr>
        <p:spPr>
          <a:xfrm>
            <a:off x="864267" y="3189087"/>
            <a:ext cx="4812633" cy="1473860"/>
          </a:xfrm>
          <a:prstGeom prst="rect">
            <a:avLst/>
          </a:prstGeom>
          <a:ln w="19050">
            <a:solidFill>
              <a:schemeClr val="accent2"/>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19"/>
          </p:nvPr>
        </p:nvSpPr>
        <p:spPr>
          <a:xfrm>
            <a:off x="6146987" y="3553743"/>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9" name="Text Placeholder 3"/>
          <p:cNvSpPr>
            <a:spLocks noGrp="1"/>
          </p:cNvSpPr>
          <p:nvPr>
            <p:ph type="body" sz="half" idx="20"/>
          </p:nvPr>
        </p:nvSpPr>
        <p:spPr>
          <a:xfrm>
            <a:off x="6139963" y="3279140"/>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0" name="Isosceles Triangle 29"/>
          <p:cNvSpPr/>
          <p:nvPr userDrawn="1"/>
        </p:nvSpPr>
        <p:spPr>
          <a:xfrm rot="5400000">
            <a:off x="5598073" y="3801645"/>
            <a:ext cx="406400" cy="2487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1" name="Rectangle 30"/>
          <p:cNvSpPr/>
          <p:nvPr userDrawn="1"/>
        </p:nvSpPr>
        <p:spPr>
          <a:xfrm>
            <a:off x="5946023" y="4787900"/>
            <a:ext cx="5369677" cy="1487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2" name="Picture Placeholder 7"/>
          <p:cNvSpPr>
            <a:spLocks noGrp="1"/>
          </p:cNvSpPr>
          <p:nvPr>
            <p:ph type="pic" sz="quarter" idx="21" hasCustomPrompt="1"/>
          </p:nvPr>
        </p:nvSpPr>
        <p:spPr>
          <a:xfrm>
            <a:off x="864267" y="4801987"/>
            <a:ext cx="4812633" cy="1473860"/>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2"/>
          </p:nvPr>
        </p:nvSpPr>
        <p:spPr>
          <a:xfrm>
            <a:off x="6146987" y="5166643"/>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3"/>
          </p:nvPr>
        </p:nvSpPr>
        <p:spPr>
          <a:xfrm>
            <a:off x="6139963" y="4892040"/>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5" name="Isosceles Triangle 34"/>
          <p:cNvSpPr/>
          <p:nvPr userDrawn="1"/>
        </p:nvSpPr>
        <p:spPr>
          <a:xfrm rot="5400000">
            <a:off x="5598073" y="5414545"/>
            <a:ext cx="406400" cy="2487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551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500"/>
                                        <p:tgtEl>
                                          <p:spTgt spid="2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childTnLst>
                          </p:cTn>
                        </p:par>
                        <p:par>
                          <p:cTn id="28" fill="hold">
                            <p:stCondLst>
                              <p:cond delay="3000"/>
                            </p:stCondLst>
                            <p:childTnLst>
                              <p:par>
                                <p:cTn id="29" presetID="22" presetClass="entr" presetSubtype="8" fill="hold" grpId="0" nodeType="afterEffect" nodePh="1">
                                  <p:stCondLst>
                                    <p:cond delay="0"/>
                                  </p:stCondLst>
                                  <p:endCondLst>
                                    <p:cond evt="begin" delay="0">
                                      <p:tn val="29"/>
                                    </p:cond>
                                  </p:end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left)">
                                      <p:cBhvr>
                                        <p:cTn id="31" dur="500"/>
                                        <p:tgtEl>
                                          <p:spTgt spid="9">
                                            <p:txEl>
                                              <p:pRg st="0" end="0"/>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5000"/>
                            </p:stCondLst>
                            <p:childTnLst>
                              <p:par>
                                <p:cTn id="45" presetID="22" presetClass="entr" presetSubtype="8" fill="hold" grpId="0" nodeType="afterEffect" nodePh="1">
                                  <p:stCondLst>
                                    <p:cond delay="0"/>
                                  </p:stCondLst>
                                  <p:endCondLst>
                                    <p:cond evt="begin" delay="0">
                                      <p:tn val="45"/>
                                    </p:cond>
                                  </p:endCondLst>
                                  <p:childTnLst>
                                    <p:set>
                                      <p:cBhvr>
                                        <p:cTn id="46" dur="1" fill="hold">
                                          <p:stCondLst>
                                            <p:cond delay="0"/>
                                          </p:stCondLst>
                                        </p:cTn>
                                        <p:tgtEl>
                                          <p:spTgt spid="29">
                                            <p:txEl>
                                              <p:pRg st="0" end="0"/>
                                            </p:txEl>
                                          </p:spTgt>
                                        </p:tgtEl>
                                        <p:attrNameLst>
                                          <p:attrName>style.visibility</p:attrName>
                                        </p:attrNameLst>
                                      </p:cBhvr>
                                      <p:to>
                                        <p:strVal val="visible"/>
                                      </p:to>
                                    </p:set>
                                    <p:animEffect transition="in" filter="wipe(left)">
                                      <p:cBhvr>
                                        <p:cTn id="47" dur="500"/>
                                        <p:tgtEl>
                                          <p:spTgt spid="29">
                                            <p:txEl>
                                              <p:pRg st="0" end="0"/>
                                            </p:txEl>
                                          </p:spTgt>
                                        </p:tgtEl>
                                      </p:cBhvr>
                                    </p:animEffect>
                                  </p:childTnLst>
                                </p:cTn>
                              </p:par>
                            </p:childTnLst>
                          </p:cTn>
                        </p:par>
                        <p:par>
                          <p:cTn id="48" fill="hold">
                            <p:stCondLst>
                              <p:cond delay="55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28">
                                            <p:txEl>
                                              <p:pRg st="0" end="0"/>
                                            </p:txEl>
                                          </p:spTgt>
                                        </p:tgtEl>
                                        <p:attrNameLst>
                                          <p:attrName>style.visibility</p:attrName>
                                        </p:attrNameLst>
                                      </p:cBhvr>
                                      <p:to>
                                        <p:strVal val="visible"/>
                                      </p:to>
                                    </p:set>
                                    <p:animEffect transition="in" filter="wipe(left)">
                                      <p:cBhvr>
                                        <p:cTn id="51" dur="500"/>
                                        <p:tgtEl>
                                          <p:spTgt spid="28">
                                            <p:txEl>
                                              <p:pRg st="0" end="0"/>
                                            </p:txEl>
                                          </p:spTgt>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childTnLst>
                          </p:cTn>
                        </p:par>
                        <p:par>
                          <p:cTn id="64" fill="hold">
                            <p:stCondLst>
                              <p:cond delay="7500"/>
                            </p:stCondLst>
                            <p:childTnLst>
                              <p:par>
                                <p:cTn id="65" presetID="22" presetClass="entr" presetSubtype="8" fill="hold" grpId="0" nodeType="afterEffect" nodePh="1">
                                  <p:stCondLst>
                                    <p:cond delay="0"/>
                                  </p:stCondLst>
                                  <p:endCondLst>
                                    <p:cond evt="begin" delay="0">
                                      <p:tn val="65"/>
                                    </p:cond>
                                  </p:endCondLst>
                                  <p:childTnLst>
                                    <p:set>
                                      <p:cBhvr>
                                        <p:cTn id="66" dur="1" fill="hold">
                                          <p:stCondLst>
                                            <p:cond delay="0"/>
                                          </p:stCondLst>
                                        </p:cTn>
                                        <p:tgtEl>
                                          <p:spTgt spid="34">
                                            <p:txEl>
                                              <p:pRg st="0" end="0"/>
                                            </p:txEl>
                                          </p:spTgt>
                                        </p:tgtEl>
                                        <p:attrNameLst>
                                          <p:attrName>style.visibility</p:attrName>
                                        </p:attrNameLst>
                                      </p:cBhvr>
                                      <p:to>
                                        <p:strVal val="visible"/>
                                      </p:to>
                                    </p:set>
                                    <p:animEffect transition="in" filter="wipe(left)">
                                      <p:cBhvr>
                                        <p:cTn id="67" dur="500"/>
                                        <p:tgtEl>
                                          <p:spTgt spid="34">
                                            <p:txEl>
                                              <p:pRg st="0" end="0"/>
                                            </p:txEl>
                                          </p:spTgt>
                                        </p:tgtEl>
                                      </p:cBhvr>
                                    </p:animEffect>
                                  </p:childTnLst>
                                </p:cTn>
                              </p:par>
                            </p:childTnLst>
                          </p:cTn>
                        </p:par>
                        <p:par>
                          <p:cTn id="68" fill="hold">
                            <p:stCondLst>
                              <p:cond delay="8000"/>
                            </p:stCondLst>
                            <p:childTnLst>
                              <p:par>
                                <p:cTn id="69" presetID="22" presetClass="entr" presetSubtype="8" fill="hold" grpId="0" nodeType="afterEffect" nodePh="1">
                                  <p:stCondLst>
                                    <p:cond delay="0"/>
                                  </p:stCondLst>
                                  <p:endCondLst>
                                    <p:cond evt="begin" delay="0">
                                      <p:tn val="69"/>
                                    </p:cond>
                                  </p:endCondLst>
                                  <p:childTnLst>
                                    <p:set>
                                      <p:cBhvr>
                                        <p:cTn id="70" dur="1" fill="hold">
                                          <p:stCondLst>
                                            <p:cond delay="0"/>
                                          </p:stCondLst>
                                        </p:cTn>
                                        <p:tgtEl>
                                          <p:spTgt spid="33">
                                            <p:txEl>
                                              <p:pRg st="0" end="0"/>
                                            </p:txEl>
                                          </p:spTgt>
                                        </p:tgtEl>
                                        <p:attrNameLst>
                                          <p:attrName>style.visibility</p:attrName>
                                        </p:attrNameLst>
                                      </p:cBhvr>
                                      <p:to>
                                        <p:strVal val="visible"/>
                                      </p:to>
                                    </p:set>
                                    <p:animEffect transition="in" filter="wipe(left)">
                                      <p:cBhvr>
                                        <p:cTn id="7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6" grpId="0" animBg="1"/>
      <p:bldP spid="26" grpId="0" animBg="1"/>
      <p:bldP spid="27" grpId="0" animBg="1"/>
      <p:bldP spid="2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animBg="1"/>
      <p:bldP spid="32" grpId="0" animBg="1"/>
      <p:bldP spid="33"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animBg="1"/>
      <p:bldP spid="23" grpId="0"/>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_Team09">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876171" y="1981688"/>
            <a:ext cx="1895355" cy="1894789"/>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15"/>
          </p:nvPr>
        </p:nvSpPr>
        <p:spPr>
          <a:xfrm>
            <a:off x="849403"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3" name="Picture Placeholder 7"/>
          <p:cNvSpPr>
            <a:spLocks noGrp="1"/>
          </p:cNvSpPr>
          <p:nvPr>
            <p:ph type="pic" sz="quarter" idx="17" hasCustomPrompt="1"/>
          </p:nvPr>
        </p:nvSpPr>
        <p:spPr>
          <a:xfrm>
            <a:off x="3011253" y="1981688"/>
            <a:ext cx="1895355" cy="1894789"/>
          </a:xfrm>
          <a:prstGeom prst="rect">
            <a:avLst/>
          </a:prstGeom>
          <a:ln w="19050">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18"/>
          </p:nvPr>
        </p:nvSpPr>
        <p:spPr>
          <a:xfrm>
            <a:off x="2984486"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7" name="Picture Placeholder 7"/>
          <p:cNvSpPr>
            <a:spLocks noGrp="1"/>
          </p:cNvSpPr>
          <p:nvPr>
            <p:ph type="pic" sz="quarter" idx="20" hasCustomPrompt="1"/>
          </p:nvPr>
        </p:nvSpPr>
        <p:spPr>
          <a:xfrm>
            <a:off x="5131883" y="1981688"/>
            <a:ext cx="1895355" cy="1894789"/>
          </a:xfrm>
          <a:prstGeom prst="rect">
            <a:avLst/>
          </a:prstGeom>
          <a:ln w="19050">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21"/>
          </p:nvPr>
        </p:nvSpPr>
        <p:spPr>
          <a:xfrm>
            <a:off x="5105115"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3" hasCustomPrompt="1"/>
          </p:nvPr>
        </p:nvSpPr>
        <p:spPr>
          <a:xfrm>
            <a:off x="7241707" y="1981688"/>
            <a:ext cx="1895355" cy="1894789"/>
          </a:xfrm>
          <a:prstGeom prst="rect">
            <a:avLst/>
          </a:prstGeom>
          <a:ln w="19050">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4"/>
          </p:nvPr>
        </p:nvSpPr>
        <p:spPr>
          <a:xfrm>
            <a:off x="7214939"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8" name="Picture Placeholder 7"/>
          <p:cNvSpPr>
            <a:spLocks noGrp="1"/>
          </p:cNvSpPr>
          <p:nvPr>
            <p:ph type="pic" sz="quarter" idx="26" hasCustomPrompt="1"/>
          </p:nvPr>
        </p:nvSpPr>
        <p:spPr>
          <a:xfrm>
            <a:off x="9373141" y="1981688"/>
            <a:ext cx="1895355" cy="1894789"/>
          </a:xfrm>
          <a:prstGeom prst="rect">
            <a:avLst/>
          </a:prstGeom>
          <a:ln w="19050">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9" name="Text Placeholder 3"/>
          <p:cNvSpPr>
            <a:spLocks noGrp="1"/>
          </p:cNvSpPr>
          <p:nvPr>
            <p:ph type="body" sz="half" idx="27"/>
          </p:nvPr>
        </p:nvSpPr>
        <p:spPr>
          <a:xfrm>
            <a:off x="9346374"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1" name="Rectangle 20"/>
          <p:cNvSpPr/>
          <p:nvPr userDrawn="1"/>
        </p:nvSpPr>
        <p:spPr>
          <a:xfrm>
            <a:off x="1029233" y="3831084"/>
            <a:ext cx="1589233"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Text Placeholder 3"/>
          <p:cNvSpPr>
            <a:spLocks noGrp="1"/>
          </p:cNvSpPr>
          <p:nvPr>
            <p:ph type="body" sz="half" idx="16"/>
          </p:nvPr>
        </p:nvSpPr>
        <p:spPr>
          <a:xfrm>
            <a:off x="1140227"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3164316" y="3831084"/>
            <a:ext cx="1589233"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Text Placeholder 3"/>
          <p:cNvSpPr>
            <a:spLocks noGrp="1"/>
          </p:cNvSpPr>
          <p:nvPr>
            <p:ph type="body" sz="half" idx="19"/>
          </p:nvPr>
        </p:nvSpPr>
        <p:spPr>
          <a:xfrm>
            <a:off x="3275309"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5284945" y="3831084"/>
            <a:ext cx="1589233" cy="71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Text Placeholder 3"/>
          <p:cNvSpPr>
            <a:spLocks noGrp="1"/>
          </p:cNvSpPr>
          <p:nvPr>
            <p:ph type="body" sz="half" idx="22"/>
          </p:nvPr>
        </p:nvSpPr>
        <p:spPr>
          <a:xfrm>
            <a:off x="5395939"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5" name="Rectangle 34"/>
          <p:cNvSpPr/>
          <p:nvPr userDrawn="1"/>
        </p:nvSpPr>
        <p:spPr>
          <a:xfrm>
            <a:off x="7394769" y="3831084"/>
            <a:ext cx="1589233" cy="71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Text Placeholder 3"/>
          <p:cNvSpPr>
            <a:spLocks noGrp="1"/>
          </p:cNvSpPr>
          <p:nvPr>
            <p:ph type="body" sz="half" idx="25"/>
          </p:nvPr>
        </p:nvSpPr>
        <p:spPr>
          <a:xfrm>
            <a:off x="7505763"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Rectangle 40"/>
          <p:cNvSpPr/>
          <p:nvPr userDrawn="1"/>
        </p:nvSpPr>
        <p:spPr>
          <a:xfrm>
            <a:off x="9526204" y="3831084"/>
            <a:ext cx="1589233" cy="71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Text Placeholder 3"/>
          <p:cNvSpPr>
            <a:spLocks noGrp="1"/>
          </p:cNvSpPr>
          <p:nvPr>
            <p:ph type="body" sz="half" idx="28"/>
          </p:nvPr>
        </p:nvSpPr>
        <p:spPr>
          <a:xfrm>
            <a:off x="9637197"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5"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248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Effect transition="in" filter="fade">
                                      <p:cBhvr>
                                        <p:cTn id="11" dur="500"/>
                                        <p:tgtEl>
                                          <p:spTgt spid="4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2000"/>
                            </p:stCondLst>
                            <p:childTnLst>
                              <p:par>
                                <p:cTn id="23" presetID="22" presetClass="entr" presetSubtype="4" fill="hold" grpId="0" nodeType="afterEffect" nodePh="1">
                                  <p:stCondLst>
                                    <p:cond delay="0"/>
                                  </p:stCondLst>
                                  <p:endCondLst>
                                    <p:cond evt="begin" delay="0">
                                      <p:tn val="23"/>
                                    </p:cond>
                                  </p:end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down)">
                                      <p:cBhvr>
                                        <p:cTn id="25" dur="500"/>
                                        <p:tgtEl>
                                          <p:spTgt spid="22">
                                            <p:txEl>
                                              <p:pRg st="0" end="0"/>
                                            </p:txEl>
                                          </p:spTgt>
                                        </p:tgtEl>
                                      </p:cBhvr>
                                    </p:animEffect>
                                  </p:childTnLst>
                                </p:cTn>
                              </p:par>
                            </p:childTnLst>
                          </p:cTn>
                        </p:par>
                        <p:par>
                          <p:cTn id="26" fill="hold">
                            <p:stCondLst>
                              <p:cond delay="2500"/>
                            </p:stCondLst>
                            <p:childTnLst>
                              <p:par>
                                <p:cTn id="27" presetID="2" presetClass="entr" presetSubtype="4" accel="50000" decel="50000" fill="hold" grpId="0" nodeType="afterEffect" nodePh="1">
                                  <p:stCondLst>
                                    <p:cond delay="0"/>
                                  </p:stCondLst>
                                  <p:endCondLst>
                                    <p:cond evt="begin" delay="0">
                                      <p:tn val="27"/>
                                    </p:cond>
                                  </p:end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additive="base">
                                        <p:cTn id="2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down)">
                                      <p:cBhvr>
                                        <p:cTn id="44" dur="500"/>
                                        <p:tgtEl>
                                          <p:spTgt spid="26">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nodePh="1">
                                  <p:stCondLst>
                                    <p:cond delay="0"/>
                                  </p:stCondLst>
                                  <p:endCondLst>
                                    <p:cond evt="begin" delay="0">
                                      <p:tn val="46"/>
                                    </p:cond>
                                  </p:end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par>
                          <p:cTn id="60" fill="hold">
                            <p:stCondLst>
                              <p:cond delay="6000"/>
                            </p:stCondLst>
                            <p:childTnLst>
                              <p:par>
                                <p:cTn id="61" presetID="22" presetClass="entr" presetSubtype="4" fill="hold" grpId="0" nodeType="afterEffect" nodePh="1">
                                  <p:stCondLst>
                                    <p:cond delay="0"/>
                                  </p:stCondLst>
                                  <p:endCondLst>
                                    <p:cond evt="begin" delay="0">
                                      <p:tn val="61"/>
                                    </p:cond>
                                  </p:endCondLst>
                                  <p:childTnLst>
                                    <p:set>
                                      <p:cBhvr>
                                        <p:cTn id="62" dur="1" fill="hold">
                                          <p:stCondLst>
                                            <p:cond delay="0"/>
                                          </p:stCondLst>
                                        </p:cTn>
                                        <p:tgtEl>
                                          <p:spTgt spid="30">
                                            <p:txEl>
                                              <p:pRg st="0" end="0"/>
                                            </p:txEl>
                                          </p:spTgt>
                                        </p:tgtEl>
                                        <p:attrNameLst>
                                          <p:attrName>style.visibility</p:attrName>
                                        </p:attrNameLst>
                                      </p:cBhvr>
                                      <p:to>
                                        <p:strVal val="visible"/>
                                      </p:to>
                                    </p:set>
                                    <p:animEffect transition="in" filter="wipe(down)">
                                      <p:cBhvr>
                                        <p:cTn id="63" dur="500"/>
                                        <p:tgtEl>
                                          <p:spTgt spid="30">
                                            <p:txEl>
                                              <p:pRg st="0" end="0"/>
                                            </p:txEl>
                                          </p:spTgt>
                                        </p:tgtEl>
                                      </p:cBhvr>
                                    </p:animEffect>
                                  </p:childTnLst>
                                </p:cTn>
                              </p:par>
                            </p:childTnLst>
                          </p:cTn>
                        </p:par>
                        <p:par>
                          <p:cTn id="64" fill="hold">
                            <p:stCondLst>
                              <p:cond delay="6500"/>
                            </p:stCondLst>
                            <p:childTnLst>
                              <p:par>
                                <p:cTn id="65" presetID="2" presetClass="entr" presetSubtype="4" accel="50000" decel="50000" fill="hold" grpId="0" nodeType="afterEffect" nodePh="1">
                                  <p:stCondLst>
                                    <p:cond delay="0"/>
                                  </p:stCondLst>
                                  <p:endCondLst>
                                    <p:cond evt="begin" delay="0">
                                      <p:tn val="65"/>
                                    </p:cond>
                                  </p:endCondLst>
                                  <p:childTnLst>
                                    <p:set>
                                      <p:cBhvr>
                                        <p:cTn id="66" dur="1" fill="hold">
                                          <p:stCondLst>
                                            <p:cond delay="0"/>
                                          </p:stCondLst>
                                        </p:cTn>
                                        <p:tgtEl>
                                          <p:spTgt spid="28">
                                            <p:txEl>
                                              <p:pRg st="0" end="0"/>
                                            </p:txEl>
                                          </p:spTgt>
                                        </p:tgtEl>
                                        <p:attrNameLst>
                                          <p:attrName>style.visibility</p:attrName>
                                        </p:attrNameLst>
                                      </p:cBhvr>
                                      <p:to>
                                        <p:strVal val="visible"/>
                                      </p:to>
                                    </p:set>
                                    <p:anim calcmode="lin" valueType="num">
                                      <p:cBhvr additive="base">
                                        <p:cTn id="6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par>
                          <p:cTn id="75" fill="hold">
                            <p:stCondLst>
                              <p:cond delay="7500"/>
                            </p:stCondLst>
                            <p:childTnLst>
                              <p:par>
                                <p:cTn id="76" presetID="22" presetClass="entr" presetSubtype="4"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par>
                          <p:cTn id="79" fill="hold">
                            <p:stCondLst>
                              <p:cond delay="8000"/>
                            </p:stCondLst>
                            <p:childTnLst>
                              <p:par>
                                <p:cTn id="80" presetID="22" presetClass="entr" presetSubtype="4" fill="hold" grpId="0" nodeType="afterEffect" nodePh="1">
                                  <p:stCondLst>
                                    <p:cond delay="0"/>
                                  </p:stCondLst>
                                  <p:endCondLst>
                                    <p:cond evt="begin" delay="0">
                                      <p:tn val="80"/>
                                    </p:cond>
                                  </p:endCondLst>
                                  <p:childTnLst>
                                    <p:set>
                                      <p:cBhvr>
                                        <p:cTn id="81" dur="1" fill="hold">
                                          <p:stCondLst>
                                            <p:cond delay="0"/>
                                          </p:stCondLst>
                                        </p:cTn>
                                        <p:tgtEl>
                                          <p:spTgt spid="36">
                                            <p:txEl>
                                              <p:pRg st="0" end="0"/>
                                            </p:txEl>
                                          </p:spTgt>
                                        </p:tgtEl>
                                        <p:attrNameLst>
                                          <p:attrName>style.visibility</p:attrName>
                                        </p:attrNameLst>
                                      </p:cBhvr>
                                      <p:to>
                                        <p:strVal val="visible"/>
                                      </p:to>
                                    </p:set>
                                    <p:animEffect transition="in" filter="wipe(down)">
                                      <p:cBhvr>
                                        <p:cTn id="82" dur="500"/>
                                        <p:tgtEl>
                                          <p:spTgt spid="36">
                                            <p:txEl>
                                              <p:pRg st="0" end="0"/>
                                            </p:txEl>
                                          </p:spTgt>
                                        </p:tgtEl>
                                      </p:cBhvr>
                                    </p:animEffect>
                                  </p:childTnLst>
                                </p:cTn>
                              </p:par>
                            </p:childTnLst>
                          </p:cTn>
                        </p:par>
                        <p:par>
                          <p:cTn id="83" fill="hold">
                            <p:stCondLst>
                              <p:cond delay="8500"/>
                            </p:stCondLst>
                            <p:childTnLst>
                              <p:par>
                                <p:cTn id="84" presetID="2" presetClass="entr" presetSubtype="4" accel="50000" decel="50000" fill="hold" grpId="0" nodeType="afterEffect" nodePh="1">
                                  <p:stCondLst>
                                    <p:cond delay="0"/>
                                  </p:stCondLst>
                                  <p:endCondLst>
                                    <p:cond evt="begin" delay="0">
                                      <p:tn val="84"/>
                                    </p:cond>
                                  </p:endCondLst>
                                  <p:childTnLst>
                                    <p:set>
                                      <p:cBhvr>
                                        <p:cTn id="85" dur="1" fill="hold">
                                          <p:stCondLst>
                                            <p:cond delay="0"/>
                                          </p:stCondLst>
                                        </p:cTn>
                                        <p:tgtEl>
                                          <p:spTgt spid="33">
                                            <p:txEl>
                                              <p:pRg st="0" end="0"/>
                                            </p:txEl>
                                          </p:spTgt>
                                        </p:tgtEl>
                                        <p:attrNameLst>
                                          <p:attrName>style.visibility</p:attrName>
                                        </p:attrNameLst>
                                      </p:cBhvr>
                                      <p:to>
                                        <p:strVal val="visible"/>
                                      </p:to>
                                    </p:set>
                                    <p:anim calcmode="lin" valueType="num">
                                      <p:cBhvr additive="base">
                                        <p:cTn id="8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down)">
                                      <p:cBhvr>
                                        <p:cTn id="97" dur="500"/>
                                        <p:tgtEl>
                                          <p:spTgt spid="41"/>
                                        </p:tgtEl>
                                      </p:cBhvr>
                                    </p:animEffect>
                                  </p:childTnLst>
                                </p:cTn>
                              </p:par>
                            </p:childTnLst>
                          </p:cTn>
                        </p:par>
                        <p:par>
                          <p:cTn id="98" fill="hold">
                            <p:stCondLst>
                              <p:cond delay="10000"/>
                            </p:stCondLst>
                            <p:childTnLst>
                              <p:par>
                                <p:cTn id="99" presetID="22" presetClass="entr" presetSubtype="4" fill="hold" grpId="0" nodeType="afterEffect" nodePh="1">
                                  <p:stCondLst>
                                    <p:cond delay="0"/>
                                  </p:stCondLst>
                                  <p:endCondLst>
                                    <p:cond evt="begin" delay="0">
                                      <p:tn val="99"/>
                                    </p:cond>
                                  </p:endCondLst>
                                  <p:childTnLst>
                                    <p:set>
                                      <p:cBhvr>
                                        <p:cTn id="100" dur="1" fill="hold">
                                          <p:stCondLst>
                                            <p:cond delay="0"/>
                                          </p:stCondLst>
                                        </p:cTn>
                                        <p:tgtEl>
                                          <p:spTgt spid="44">
                                            <p:txEl>
                                              <p:pRg st="0" end="0"/>
                                            </p:txEl>
                                          </p:spTgt>
                                        </p:tgtEl>
                                        <p:attrNameLst>
                                          <p:attrName>style.visibility</p:attrName>
                                        </p:attrNameLst>
                                      </p:cBhvr>
                                      <p:to>
                                        <p:strVal val="visible"/>
                                      </p:to>
                                    </p:set>
                                    <p:animEffect transition="in" filter="wipe(down)">
                                      <p:cBhvr>
                                        <p:cTn id="101" dur="500"/>
                                        <p:tgtEl>
                                          <p:spTgt spid="44">
                                            <p:txEl>
                                              <p:pRg st="0" end="0"/>
                                            </p:txEl>
                                          </p:spTgt>
                                        </p:tgtEl>
                                      </p:cBhvr>
                                    </p:animEffect>
                                  </p:childTnLst>
                                </p:cTn>
                              </p:par>
                            </p:childTnLst>
                          </p:cTn>
                        </p:par>
                        <p:par>
                          <p:cTn id="102" fill="hold">
                            <p:stCondLst>
                              <p:cond delay="10500"/>
                            </p:stCondLst>
                            <p:childTnLst>
                              <p:par>
                                <p:cTn id="103" presetID="2" presetClass="entr" presetSubtype="4" accel="50000" decel="50000" fill="hold" grpId="0" nodeType="afterEffect" nodePh="1">
                                  <p:stCondLst>
                                    <p:cond delay="0"/>
                                  </p:stCondLst>
                                  <p:endCondLst>
                                    <p:cond evt="begin" delay="0">
                                      <p:tn val="103"/>
                                    </p:cond>
                                  </p:endCondLst>
                                  <p:childTnLst>
                                    <p:set>
                                      <p:cBhvr>
                                        <p:cTn id="104" dur="1" fill="hold">
                                          <p:stCondLst>
                                            <p:cond delay="0"/>
                                          </p:stCondLst>
                                        </p:cTn>
                                        <p:tgtEl>
                                          <p:spTgt spid="39">
                                            <p:txEl>
                                              <p:pRg st="0" end="0"/>
                                            </p:txEl>
                                          </p:spTgt>
                                        </p:tgtEl>
                                        <p:attrNameLst>
                                          <p:attrName>style.visibility</p:attrName>
                                        </p:attrNameLst>
                                      </p:cBhvr>
                                      <p:to>
                                        <p:strVal val="visible"/>
                                      </p:to>
                                    </p:set>
                                    <p:anim calcmode="lin" valueType="num">
                                      <p:cBhvr additive="base">
                                        <p:cTn id="10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23" grpId="0" animBg="1"/>
      <p:bldP spid="2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2" grpId="0" animBg="1"/>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8" grpId="0" animBg="1"/>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21" grpId="0" animBg="1"/>
      <p:bldP spid="2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P spid="25" grpId="0" animBg="1"/>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9" grpId="0" animBg="1"/>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41"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0" grpId="0"/>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_Team09">
    <p:spTree>
      <p:nvGrpSpPr>
        <p:cNvPr id="1" name=""/>
        <p:cNvGrpSpPr/>
        <p:nvPr/>
      </p:nvGrpSpPr>
      <p:grpSpPr>
        <a:xfrm>
          <a:off x="0" y="0"/>
          <a:ext cx="0" cy="0"/>
          <a:chOff x="0" y="0"/>
          <a:chExt cx="0" cy="0"/>
        </a:xfrm>
      </p:grpSpPr>
      <p:sp>
        <p:nvSpPr>
          <p:cNvPr id="34" name="Picture Placeholder 7"/>
          <p:cNvSpPr>
            <a:spLocks noGrp="1"/>
          </p:cNvSpPr>
          <p:nvPr>
            <p:ph type="pic" sz="quarter" idx="29" hasCustomPrompt="1"/>
          </p:nvPr>
        </p:nvSpPr>
        <p:spPr>
          <a:xfrm>
            <a:off x="1" y="2"/>
            <a:ext cx="12191999" cy="3530599"/>
          </a:xfrm>
          <a:prstGeom prst="rect">
            <a:avLst/>
          </a:prstGeom>
          <a:ln>
            <a:noFill/>
          </a:ln>
        </p:spPr>
        <p:txBody>
          <a:bodyPr bIns="1005840" anchor="b"/>
          <a:lstStyle>
            <a:lvl1pPr algn="ctr">
              <a:buNone/>
              <a:defRPr sz="14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0" hasCustomPrompt="1"/>
          </p:nvPr>
        </p:nvSpPr>
        <p:spPr>
          <a:xfrm>
            <a:off x="876171" y="2311400"/>
            <a:ext cx="1895355" cy="1894789"/>
          </a:xfrm>
          <a:prstGeom prst="ellipse">
            <a:avLst/>
          </a:prstGeom>
          <a:ln w="19050">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15"/>
          </p:nvPr>
        </p:nvSpPr>
        <p:spPr>
          <a:xfrm>
            <a:off x="849403"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3" name="Picture Placeholder 7"/>
          <p:cNvSpPr>
            <a:spLocks noGrp="1"/>
          </p:cNvSpPr>
          <p:nvPr>
            <p:ph type="pic" sz="quarter" idx="17" hasCustomPrompt="1"/>
          </p:nvPr>
        </p:nvSpPr>
        <p:spPr>
          <a:xfrm>
            <a:off x="3011253" y="2311400"/>
            <a:ext cx="1895355" cy="1894789"/>
          </a:xfrm>
          <a:prstGeom prst="ellipse">
            <a:avLst/>
          </a:prstGeom>
          <a:ln w="19050">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18"/>
          </p:nvPr>
        </p:nvSpPr>
        <p:spPr>
          <a:xfrm>
            <a:off x="2984486"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7" name="Picture Placeholder 7"/>
          <p:cNvSpPr>
            <a:spLocks noGrp="1"/>
          </p:cNvSpPr>
          <p:nvPr>
            <p:ph type="pic" sz="quarter" idx="20" hasCustomPrompt="1"/>
          </p:nvPr>
        </p:nvSpPr>
        <p:spPr>
          <a:xfrm>
            <a:off x="5131883" y="2311400"/>
            <a:ext cx="1895355" cy="1894789"/>
          </a:xfrm>
          <a:prstGeom prst="ellipse">
            <a:avLst/>
          </a:prstGeom>
          <a:ln w="19050">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21"/>
          </p:nvPr>
        </p:nvSpPr>
        <p:spPr>
          <a:xfrm>
            <a:off x="5105115"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3" hasCustomPrompt="1"/>
          </p:nvPr>
        </p:nvSpPr>
        <p:spPr>
          <a:xfrm>
            <a:off x="7241707" y="2311400"/>
            <a:ext cx="1895355" cy="1894789"/>
          </a:xfrm>
          <a:prstGeom prst="ellipse">
            <a:avLst/>
          </a:prstGeom>
          <a:ln w="19050">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4"/>
          </p:nvPr>
        </p:nvSpPr>
        <p:spPr>
          <a:xfrm>
            <a:off x="7214939"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8" name="Picture Placeholder 7"/>
          <p:cNvSpPr>
            <a:spLocks noGrp="1"/>
          </p:cNvSpPr>
          <p:nvPr>
            <p:ph type="pic" sz="quarter" idx="26" hasCustomPrompt="1"/>
          </p:nvPr>
        </p:nvSpPr>
        <p:spPr>
          <a:xfrm>
            <a:off x="9373141" y="2311400"/>
            <a:ext cx="1895355" cy="1894789"/>
          </a:xfrm>
          <a:prstGeom prst="ellipse">
            <a:avLst/>
          </a:prstGeom>
          <a:ln w="19050">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9" name="Text Placeholder 3"/>
          <p:cNvSpPr>
            <a:spLocks noGrp="1"/>
          </p:cNvSpPr>
          <p:nvPr>
            <p:ph type="body" sz="half" idx="27"/>
          </p:nvPr>
        </p:nvSpPr>
        <p:spPr>
          <a:xfrm>
            <a:off x="9346374"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1" name="Rectangle 20"/>
          <p:cNvSpPr/>
          <p:nvPr userDrawn="1"/>
        </p:nvSpPr>
        <p:spPr>
          <a:xfrm>
            <a:off x="1029233" y="4160796"/>
            <a:ext cx="1589233"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Text Placeholder 3"/>
          <p:cNvSpPr>
            <a:spLocks noGrp="1"/>
          </p:cNvSpPr>
          <p:nvPr>
            <p:ph type="body" sz="half" idx="16"/>
          </p:nvPr>
        </p:nvSpPr>
        <p:spPr>
          <a:xfrm>
            <a:off x="1140227"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3164316" y="4160796"/>
            <a:ext cx="1589233"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Text Placeholder 3"/>
          <p:cNvSpPr>
            <a:spLocks noGrp="1"/>
          </p:cNvSpPr>
          <p:nvPr>
            <p:ph type="body" sz="half" idx="19"/>
          </p:nvPr>
        </p:nvSpPr>
        <p:spPr>
          <a:xfrm>
            <a:off x="3275309"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5284945" y="4160796"/>
            <a:ext cx="1589233" cy="71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Text Placeholder 3"/>
          <p:cNvSpPr>
            <a:spLocks noGrp="1"/>
          </p:cNvSpPr>
          <p:nvPr>
            <p:ph type="body" sz="half" idx="22"/>
          </p:nvPr>
        </p:nvSpPr>
        <p:spPr>
          <a:xfrm>
            <a:off x="5395939"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5" name="Rectangle 34"/>
          <p:cNvSpPr/>
          <p:nvPr userDrawn="1"/>
        </p:nvSpPr>
        <p:spPr>
          <a:xfrm>
            <a:off x="7394769" y="4160796"/>
            <a:ext cx="1589233" cy="71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Text Placeholder 3"/>
          <p:cNvSpPr>
            <a:spLocks noGrp="1"/>
          </p:cNvSpPr>
          <p:nvPr>
            <p:ph type="body" sz="half" idx="25"/>
          </p:nvPr>
        </p:nvSpPr>
        <p:spPr>
          <a:xfrm>
            <a:off x="7505763"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Rectangle 40"/>
          <p:cNvSpPr/>
          <p:nvPr userDrawn="1"/>
        </p:nvSpPr>
        <p:spPr>
          <a:xfrm>
            <a:off x="9526204" y="4160796"/>
            <a:ext cx="1589233" cy="71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Text Placeholder 3"/>
          <p:cNvSpPr>
            <a:spLocks noGrp="1"/>
          </p:cNvSpPr>
          <p:nvPr>
            <p:ph type="body" sz="half" idx="28"/>
          </p:nvPr>
        </p:nvSpPr>
        <p:spPr>
          <a:xfrm>
            <a:off x="9637197"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5"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6"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693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2000"/>
                            </p:stCondLst>
                            <p:childTnLst>
                              <p:par>
                                <p:cTn id="23" presetID="22" presetClass="entr" presetSubtype="4" fill="hold" grpId="0" nodeType="afterEffect" nodePh="1">
                                  <p:stCondLst>
                                    <p:cond delay="0"/>
                                  </p:stCondLst>
                                  <p:endCondLst>
                                    <p:cond evt="begin" delay="0">
                                      <p:tn val="23"/>
                                    </p:cond>
                                  </p:end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down)">
                                      <p:cBhvr>
                                        <p:cTn id="25" dur="500"/>
                                        <p:tgtEl>
                                          <p:spTgt spid="22">
                                            <p:txEl>
                                              <p:pRg st="0" end="0"/>
                                            </p:txEl>
                                          </p:spTgt>
                                        </p:tgtEl>
                                      </p:cBhvr>
                                    </p:animEffect>
                                  </p:childTnLst>
                                </p:cTn>
                              </p:par>
                            </p:childTnLst>
                          </p:cTn>
                        </p:par>
                        <p:par>
                          <p:cTn id="26" fill="hold">
                            <p:stCondLst>
                              <p:cond delay="2500"/>
                            </p:stCondLst>
                            <p:childTnLst>
                              <p:par>
                                <p:cTn id="27" presetID="2" presetClass="entr" presetSubtype="4" accel="50000" decel="50000" fill="hold" grpId="0" nodeType="afterEffect" nodePh="1">
                                  <p:stCondLst>
                                    <p:cond delay="0"/>
                                  </p:stCondLst>
                                  <p:endCondLst>
                                    <p:cond evt="begin" delay="0">
                                      <p:tn val="27"/>
                                    </p:cond>
                                  </p:end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additive="base">
                                        <p:cTn id="2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down)">
                                      <p:cBhvr>
                                        <p:cTn id="44" dur="500"/>
                                        <p:tgtEl>
                                          <p:spTgt spid="26">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nodePh="1">
                                  <p:stCondLst>
                                    <p:cond delay="0"/>
                                  </p:stCondLst>
                                  <p:endCondLst>
                                    <p:cond evt="begin" delay="0">
                                      <p:tn val="46"/>
                                    </p:cond>
                                  </p:end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par>
                          <p:cTn id="60" fill="hold">
                            <p:stCondLst>
                              <p:cond delay="6000"/>
                            </p:stCondLst>
                            <p:childTnLst>
                              <p:par>
                                <p:cTn id="61" presetID="22" presetClass="entr" presetSubtype="4" fill="hold" grpId="0" nodeType="afterEffect" nodePh="1">
                                  <p:stCondLst>
                                    <p:cond delay="0"/>
                                  </p:stCondLst>
                                  <p:endCondLst>
                                    <p:cond evt="begin" delay="0">
                                      <p:tn val="61"/>
                                    </p:cond>
                                  </p:endCondLst>
                                  <p:childTnLst>
                                    <p:set>
                                      <p:cBhvr>
                                        <p:cTn id="62" dur="1" fill="hold">
                                          <p:stCondLst>
                                            <p:cond delay="0"/>
                                          </p:stCondLst>
                                        </p:cTn>
                                        <p:tgtEl>
                                          <p:spTgt spid="30">
                                            <p:txEl>
                                              <p:pRg st="0" end="0"/>
                                            </p:txEl>
                                          </p:spTgt>
                                        </p:tgtEl>
                                        <p:attrNameLst>
                                          <p:attrName>style.visibility</p:attrName>
                                        </p:attrNameLst>
                                      </p:cBhvr>
                                      <p:to>
                                        <p:strVal val="visible"/>
                                      </p:to>
                                    </p:set>
                                    <p:animEffect transition="in" filter="wipe(down)">
                                      <p:cBhvr>
                                        <p:cTn id="63" dur="500"/>
                                        <p:tgtEl>
                                          <p:spTgt spid="30">
                                            <p:txEl>
                                              <p:pRg st="0" end="0"/>
                                            </p:txEl>
                                          </p:spTgt>
                                        </p:tgtEl>
                                      </p:cBhvr>
                                    </p:animEffect>
                                  </p:childTnLst>
                                </p:cTn>
                              </p:par>
                            </p:childTnLst>
                          </p:cTn>
                        </p:par>
                        <p:par>
                          <p:cTn id="64" fill="hold">
                            <p:stCondLst>
                              <p:cond delay="6500"/>
                            </p:stCondLst>
                            <p:childTnLst>
                              <p:par>
                                <p:cTn id="65" presetID="2" presetClass="entr" presetSubtype="4" accel="50000" decel="50000" fill="hold" grpId="0" nodeType="afterEffect" nodePh="1">
                                  <p:stCondLst>
                                    <p:cond delay="0"/>
                                  </p:stCondLst>
                                  <p:endCondLst>
                                    <p:cond evt="begin" delay="0">
                                      <p:tn val="65"/>
                                    </p:cond>
                                  </p:endCondLst>
                                  <p:childTnLst>
                                    <p:set>
                                      <p:cBhvr>
                                        <p:cTn id="66" dur="1" fill="hold">
                                          <p:stCondLst>
                                            <p:cond delay="0"/>
                                          </p:stCondLst>
                                        </p:cTn>
                                        <p:tgtEl>
                                          <p:spTgt spid="28">
                                            <p:txEl>
                                              <p:pRg st="0" end="0"/>
                                            </p:txEl>
                                          </p:spTgt>
                                        </p:tgtEl>
                                        <p:attrNameLst>
                                          <p:attrName>style.visibility</p:attrName>
                                        </p:attrNameLst>
                                      </p:cBhvr>
                                      <p:to>
                                        <p:strVal val="visible"/>
                                      </p:to>
                                    </p:set>
                                    <p:anim calcmode="lin" valueType="num">
                                      <p:cBhvr additive="base">
                                        <p:cTn id="6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par>
                          <p:cTn id="75" fill="hold">
                            <p:stCondLst>
                              <p:cond delay="7500"/>
                            </p:stCondLst>
                            <p:childTnLst>
                              <p:par>
                                <p:cTn id="76" presetID="22" presetClass="entr" presetSubtype="4"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par>
                          <p:cTn id="79" fill="hold">
                            <p:stCondLst>
                              <p:cond delay="8000"/>
                            </p:stCondLst>
                            <p:childTnLst>
                              <p:par>
                                <p:cTn id="80" presetID="22" presetClass="entr" presetSubtype="4" fill="hold" grpId="0" nodeType="afterEffect" nodePh="1">
                                  <p:stCondLst>
                                    <p:cond delay="0"/>
                                  </p:stCondLst>
                                  <p:endCondLst>
                                    <p:cond evt="begin" delay="0">
                                      <p:tn val="80"/>
                                    </p:cond>
                                  </p:endCondLst>
                                  <p:childTnLst>
                                    <p:set>
                                      <p:cBhvr>
                                        <p:cTn id="81" dur="1" fill="hold">
                                          <p:stCondLst>
                                            <p:cond delay="0"/>
                                          </p:stCondLst>
                                        </p:cTn>
                                        <p:tgtEl>
                                          <p:spTgt spid="36">
                                            <p:txEl>
                                              <p:pRg st="0" end="0"/>
                                            </p:txEl>
                                          </p:spTgt>
                                        </p:tgtEl>
                                        <p:attrNameLst>
                                          <p:attrName>style.visibility</p:attrName>
                                        </p:attrNameLst>
                                      </p:cBhvr>
                                      <p:to>
                                        <p:strVal val="visible"/>
                                      </p:to>
                                    </p:set>
                                    <p:animEffect transition="in" filter="wipe(down)">
                                      <p:cBhvr>
                                        <p:cTn id="82" dur="500"/>
                                        <p:tgtEl>
                                          <p:spTgt spid="36">
                                            <p:txEl>
                                              <p:pRg st="0" end="0"/>
                                            </p:txEl>
                                          </p:spTgt>
                                        </p:tgtEl>
                                      </p:cBhvr>
                                    </p:animEffect>
                                  </p:childTnLst>
                                </p:cTn>
                              </p:par>
                            </p:childTnLst>
                          </p:cTn>
                        </p:par>
                        <p:par>
                          <p:cTn id="83" fill="hold">
                            <p:stCondLst>
                              <p:cond delay="8500"/>
                            </p:stCondLst>
                            <p:childTnLst>
                              <p:par>
                                <p:cTn id="84" presetID="2" presetClass="entr" presetSubtype="4" accel="50000" decel="50000" fill="hold" grpId="0" nodeType="afterEffect" nodePh="1">
                                  <p:stCondLst>
                                    <p:cond delay="0"/>
                                  </p:stCondLst>
                                  <p:endCondLst>
                                    <p:cond evt="begin" delay="0">
                                      <p:tn val="84"/>
                                    </p:cond>
                                  </p:endCondLst>
                                  <p:childTnLst>
                                    <p:set>
                                      <p:cBhvr>
                                        <p:cTn id="85" dur="1" fill="hold">
                                          <p:stCondLst>
                                            <p:cond delay="0"/>
                                          </p:stCondLst>
                                        </p:cTn>
                                        <p:tgtEl>
                                          <p:spTgt spid="33">
                                            <p:txEl>
                                              <p:pRg st="0" end="0"/>
                                            </p:txEl>
                                          </p:spTgt>
                                        </p:tgtEl>
                                        <p:attrNameLst>
                                          <p:attrName>style.visibility</p:attrName>
                                        </p:attrNameLst>
                                      </p:cBhvr>
                                      <p:to>
                                        <p:strVal val="visible"/>
                                      </p:to>
                                    </p:set>
                                    <p:anim calcmode="lin" valueType="num">
                                      <p:cBhvr additive="base">
                                        <p:cTn id="8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down)">
                                      <p:cBhvr>
                                        <p:cTn id="97" dur="500"/>
                                        <p:tgtEl>
                                          <p:spTgt spid="41"/>
                                        </p:tgtEl>
                                      </p:cBhvr>
                                    </p:animEffect>
                                  </p:childTnLst>
                                </p:cTn>
                              </p:par>
                            </p:childTnLst>
                          </p:cTn>
                        </p:par>
                        <p:par>
                          <p:cTn id="98" fill="hold">
                            <p:stCondLst>
                              <p:cond delay="10000"/>
                            </p:stCondLst>
                            <p:childTnLst>
                              <p:par>
                                <p:cTn id="99" presetID="22" presetClass="entr" presetSubtype="4" fill="hold" grpId="0" nodeType="afterEffect" nodePh="1">
                                  <p:stCondLst>
                                    <p:cond delay="0"/>
                                  </p:stCondLst>
                                  <p:endCondLst>
                                    <p:cond evt="begin" delay="0">
                                      <p:tn val="99"/>
                                    </p:cond>
                                  </p:endCondLst>
                                  <p:childTnLst>
                                    <p:set>
                                      <p:cBhvr>
                                        <p:cTn id="100" dur="1" fill="hold">
                                          <p:stCondLst>
                                            <p:cond delay="0"/>
                                          </p:stCondLst>
                                        </p:cTn>
                                        <p:tgtEl>
                                          <p:spTgt spid="44">
                                            <p:txEl>
                                              <p:pRg st="0" end="0"/>
                                            </p:txEl>
                                          </p:spTgt>
                                        </p:tgtEl>
                                        <p:attrNameLst>
                                          <p:attrName>style.visibility</p:attrName>
                                        </p:attrNameLst>
                                      </p:cBhvr>
                                      <p:to>
                                        <p:strVal val="visible"/>
                                      </p:to>
                                    </p:set>
                                    <p:animEffect transition="in" filter="wipe(down)">
                                      <p:cBhvr>
                                        <p:cTn id="101" dur="500"/>
                                        <p:tgtEl>
                                          <p:spTgt spid="44">
                                            <p:txEl>
                                              <p:pRg st="0" end="0"/>
                                            </p:txEl>
                                          </p:spTgt>
                                        </p:tgtEl>
                                      </p:cBhvr>
                                    </p:animEffect>
                                  </p:childTnLst>
                                </p:cTn>
                              </p:par>
                            </p:childTnLst>
                          </p:cTn>
                        </p:par>
                        <p:par>
                          <p:cTn id="102" fill="hold">
                            <p:stCondLst>
                              <p:cond delay="10500"/>
                            </p:stCondLst>
                            <p:childTnLst>
                              <p:par>
                                <p:cTn id="103" presetID="2" presetClass="entr" presetSubtype="4" accel="50000" decel="50000" fill="hold" grpId="0" nodeType="afterEffect" nodePh="1">
                                  <p:stCondLst>
                                    <p:cond delay="0"/>
                                  </p:stCondLst>
                                  <p:endCondLst>
                                    <p:cond evt="begin" delay="0">
                                      <p:tn val="103"/>
                                    </p:cond>
                                  </p:endCondLst>
                                  <p:childTnLst>
                                    <p:set>
                                      <p:cBhvr>
                                        <p:cTn id="104" dur="1" fill="hold">
                                          <p:stCondLst>
                                            <p:cond delay="0"/>
                                          </p:stCondLst>
                                        </p:cTn>
                                        <p:tgtEl>
                                          <p:spTgt spid="39">
                                            <p:txEl>
                                              <p:pRg st="0" end="0"/>
                                            </p:txEl>
                                          </p:spTgt>
                                        </p:tgtEl>
                                        <p:attrNameLst>
                                          <p:attrName>style.visibility</p:attrName>
                                        </p:attrNameLst>
                                      </p:cBhvr>
                                      <p:to>
                                        <p:strVal val="visible"/>
                                      </p:to>
                                    </p:set>
                                    <p:anim calcmode="lin" valueType="num">
                                      <p:cBhvr additive="base">
                                        <p:cTn id="10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 accel="50000" decel="50000" fill="hold" nodeType="with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1000" fill="hold"/>
                                        <p:tgtEl>
                                          <p:spTgt spid="34"/>
                                        </p:tgtEl>
                                        <p:attrNameLst>
                                          <p:attrName>ppt_x</p:attrName>
                                        </p:attrNameLst>
                                      </p:cBhvr>
                                      <p:tavLst>
                                        <p:tav tm="0">
                                          <p:val>
                                            <p:strVal val="#ppt_x"/>
                                          </p:val>
                                        </p:tav>
                                        <p:tav tm="100000">
                                          <p:val>
                                            <p:strVal val="#ppt_x"/>
                                          </p:val>
                                        </p:tav>
                                      </p:tavLst>
                                    </p:anim>
                                    <p:anim calcmode="lin" valueType="num">
                                      <p:cBhvr additive="base">
                                        <p:cTn id="110" dur="10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23" grpId="0" animBg="1"/>
      <p:bldP spid="2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2" grpId="0" animBg="1"/>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8" grpId="0" animBg="1"/>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21" grpId="0" animBg="1"/>
      <p:bldP spid="2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P spid="25" grpId="0" animBg="1"/>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9" grpId="0" animBg="1"/>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41"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5" grpId="0"/>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Team08">
    <p:spTree>
      <p:nvGrpSpPr>
        <p:cNvPr id="1" name=""/>
        <p:cNvGrpSpPr/>
        <p:nvPr/>
      </p:nvGrpSpPr>
      <p:grpSpPr>
        <a:xfrm>
          <a:off x="0" y="0"/>
          <a:ext cx="0" cy="0"/>
          <a:chOff x="0" y="0"/>
          <a:chExt cx="0" cy="0"/>
        </a:xfrm>
      </p:grpSpPr>
      <p:sp>
        <p:nvSpPr>
          <p:cNvPr id="49" name="Rounded Rectangle 48"/>
          <p:cNvSpPr/>
          <p:nvPr userDrawn="1"/>
        </p:nvSpPr>
        <p:spPr>
          <a:xfrm>
            <a:off x="6299200" y="4170684"/>
            <a:ext cx="4454941" cy="1920232"/>
          </a:xfrm>
          <a:prstGeom prst="roundRect">
            <a:avLst>
              <a:gd name="adj" fmla="val 5551"/>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1" name="Rounded Rectangle 40"/>
          <p:cNvSpPr/>
          <p:nvPr userDrawn="1"/>
        </p:nvSpPr>
        <p:spPr>
          <a:xfrm>
            <a:off x="6299200" y="1731655"/>
            <a:ext cx="4454941" cy="1920232"/>
          </a:xfrm>
          <a:prstGeom prst="roundRect">
            <a:avLst>
              <a:gd name="adj" fmla="val 5551"/>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7" name="Rounded Rectangle 36"/>
          <p:cNvSpPr/>
          <p:nvPr userDrawn="1"/>
        </p:nvSpPr>
        <p:spPr>
          <a:xfrm>
            <a:off x="1411260" y="4150368"/>
            <a:ext cx="4454941" cy="1920232"/>
          </a:xfrm>
          <a:prstGeom prst="roundRect">
            <a:avLst>
              <a:gd name="adj" fmla="val 555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ounded Rectangle 19"/>
          <p:cNvSpPr/>
          <p:nvPr userDrawn="1"/>
        </p:nvSpPr>
        <p:spPr>
          <a:xfrm>
            <a:off x="1411260" y="1731655"/>
            <a:ext cx="4454941" cy="1920232"/>
          </a:xfrm>
          <a:prstGeom prst="roundRect">
            <a:avLst>
              <a:gd name="adj" fmla="val 55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4" name="Picture Placeholder 7"/>
          <p:cNvSpPr>
            <a:spLocks noGrp="1"/>
          </p:cNvSpPr>
          <p:nvPr>
            <p:ph type="pic" sz="quarter" idx="15" hasCustomPrompt="1"/>
          </p:nvPr>
        </p:nvSpPr>
        <p:spPr>
          <a:xfrm>
            <a:off x="696036" y="1916160"/>
            <a:ext cx="1523837" cy="1551221"/>
          </a:xfrm>
          <a:prstGeom prst="roundRect">
            <a:avLst>
              <a:gd name="adj" fmla="val 8424"/>
            </a:avLst>
          </a:prstGeom>
          <a:ln w="28575">
            <a:solidFill>
              <a:schemeClr val="accent1"/>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35" name="Text Placeholder 3"/>
          <p:cNvSpPr>
            <a:spLocks noGrp="1"/>
          </p:cNvSpPr>
          <p:nvPr>
            <p:ph type="body" sz="half" idx="16"/>
          </p:nvPr>
        </p:nvSpPr>
        <p:spPr>
          <a:xfrm>
            <a:off x="2438401" y="1836234"/>
            <a:ext cx="1851785" cy="508973"/>
          </a:xfrm>
          <a:prstGeom prst="rect">
            <a:avLst/>
          </a:prstGeom>
        </p:spPr>
        <p:txBody>
          <a:bodyPr wrap="square" lIns="0" tIns="0" rIns="0" bIns="0" anchor="t">
            <a:noAutofit/>
          </a:bodyPr>
          <a:lstStyle>
            <a:lvl1pPr marL="0" indent="0" algn="l">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6" name="Text Placeholder 3"/>
          <p:cNvSpPr>
            <a:spLocks noGrp="1"/>
          </p:cNvSpPr>
          <p:nvPr>
            <p:ph type="body" sz="half" idx="17"/>
          </p:nvPr>
        </p:nvSpPr>
        <p:spPr>
          <a:xfrm>
            <a:off x="2438401" y="2386789"/>
            <a:ext cx="2400967" cy="1143811"/>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Picture Placeholder 7"/>
          <p:cNvSpPr>
            <a:spLocks noGrp="1"/>
          </p:cNvSpPr>
          <p:nvPr>
            <p:ph type="pic" sz="quarter" idx="18" hasCustomPrompt="1"/>
          </p:nvPr>
        </p:nvSpPr>
        <p:spPr>
          <a:xfrm>
            <a:off x="645236" y="4334874"/>
            <a:ext cx="1523837" cy="1551221"/>
          </a:xfrm>
          <a:prstGeom prst="roundRect">
            <a:avLst>
              <a:gd name="adj" fmla="val 8424"/>
            </a:avLst>
          </a:prstGeom>
          <a:ln w="28575">
            <a:solidFill>
              <a:schemeClr val="accent2"/>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39" name="Text Placeholder 3"/>
          <p:cNvSpPr>
            <a:spLocks noGrp="1"/>
          </p:cNvSpPr>
          <p:nvPr>
            <p:ph type="body" sz="half" idx="19"/>
          </p:nvPr>
        </p:nvSpPr>
        <p:spPr>
          <a:xfrm>
            <a:off x="2438401" y="4254947"/>
            <a:ext cx="1851785" cy="508973"/>
          </a:xfrm>
          <a:prstGeom prst="rect">
            <a:avLst/>
          </a:prstGeom>
        </p:spPr>
        <p:txBody>
          <a:bodyPr wrap="square" lIns="0" tIns="0" rIns="0" bIns="0" anchor="t">
            <a:noAutofit/>
          </a:bodyPr>
          <a:lstStyle>
            <a:lvl1pPr marL="0" indent="0" algn="l">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0" name="Text Placeholder 3"/>
          <p:cNvSpPr>
            <a:spLocks noGrp="1"/>
          </p:cNvSpPr>
          <p:nvPr>
            <p:ph type="body" sz="half" idx="20"/>
          </p:nvPr>
        </p:nvSpPr>
        <p:spPr>
          <a:xfrm>
            <a:off x="2438401" y="4805503"/>
            <a:ext cx="2400967" cy="1143811"/>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6" name="Picture Placeholder 7"/>
          <p:cNvSpPr>
            <a:spLocks noGrp="1"/>
          </p:cNvSpPr>
          <p:nvPr>
            <p:ph type="pic" sz="quarter" idx="21" hasCustomPrompt="1"/>
          </p:nvPr>
        </p:nvSpPr>
        <p:spPr>
          <a:xfrm>
            <a:off x="9992223" y="1916160"/>
            <a:ext cx="1523837" cy="1551221"/>
          </a:xfrm>
          <a:prstGeom prst="roundRect">
            <a:avLst>
              <a:gd name="adj" fmla="val 8424"/>
            </a:avLst>
          </a:prstGeom>
          <a:ln w="28575">
            <a:solidFill>
              <a:schemeClr val="accent3"/>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47" name="Text Placeholder 3"/>
          <p:cNvSpPr>
            <a:spLocks noGrp="1"/>
          </p:cNvSpPr>
          <p:nvPr>
            <p:ph type="body" sz="half" idx="22"/>
          </p:nvPr>
        </p:nvSpPr>
        <p:spPr>
          <a:xfrm>
            <a:off x="7900256" y="1836234"/>
            <a:ext cx="1851785" cy="508973"/>
          </a:xfrm>
          <a:prstGeom prst="rect">
            <a:avLst/>
          </a:prstGeom>
        </p:spPr>
        <p:txBody>
          <a:bodyPr wrap="square" lIns="0" tIns="0" rIns="0" bIns="0" anchor="t">
            <a:noAutofit/>
          </a:bodyPr>
          <a:lstStyle>
            <a:lvl1pPr marL="0" indent="0" algn="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8" name="Text Placeholder 3"/>
          <p:cNvSpPr>
            <a:spLocks noGrp="1"/>
          </p:cNvSpPr>
          <p:nvPr>
            <p:ph type="body" sz="half" idx="23"/>
          </p:nvPr>
        </p:nvSpPr>
        <p:spPr>
          <a:xfrm>
            <a:off x="7351074" y="2386789"/>
            <a:ext cx="2400967" cy="1143811"/>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0" name="Picture Placeholder 7"/>
          <p:cNvSpPr>
            <a:spLocks noGrp="1"/>
          </p:cNvSpPr>
          <p:nvPr>
            <p:ph type="pic" sz="quarter" idx="24" hasCustomPrompt="1"/>
          </p:nvPr>
        </p:nvSpPr>
        <p:spPr>
          <a:xfrm>
            <a:off x="9992223" y="4355190"/>
            <a:ext cx="1523837" cy="1551221"/>
          </a:xfrm>
          <a:prstGeom prst="roundRect">
            <a:avLst>
              <a:gd name="adj" fmla="val 8424"/>
            </a:avLst>
          </a:prstGeom>
          <a:ln w="28575">
            <a:solidFill>
              <a:schemeClr val="accent4"/>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51" name="Text Placeholder 3"/>
          <p:cNvSpPr>
            <a:spLocks noGrp="1"/>
          </p:cNvSpPr>
          <p:nvPr>
            <p:ph type="body" sz="half" idx="25"/>
          </p:nvPr>
        </p:nvSpPr>
        <p:spPr>
          <a:xfrm>
            <a:off x="7900256" y="4275263"/>
            <a:ext cx="1851785" cy="508973"/>
          </a:xfrm>
          <a:prstGeom prst="rect">
            <a:avLst/>
          </a:prstGeom>
        </p:spPr>
        <p:txBody>
          <a:bodyPr wrap="square" lIns="0" tIns="0" rIns="0" bIns="0" anchor="t">
            <a:noAutofit/>
          </a:bodyPr>
          <a:lstStyle>
            <a:lvl1pPr marL="0" indent="0" algn="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2" name="Text Placeholder 3"/>
          <p:cNvSpPr>
            <a:spLocks noGrp="1"/>
          </p:cNvSpPr>
          <p:nvPr>
            <p:ph type="body" sz="half" idx="26"/>
          </p:nvPr>
        </p:nvSpPr>
        <p:spPr>
          <a:xfrm>
            <a:off x="7351074" y="4825819"/>
            <a:ext cx="2400967" cy="1143811"/>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5" name="Rounded Rectangle 64"/>
          <p:cNvSpPr/>
          <p:nvPr userDrawn="1"/>
        </p:nvSpPr>
        <p:spPr>
          <a:xfrm>
            <a:off x="4965699" y="2870201"/>
            <a:ext cx="2032003" cy="1914036"/>
          </a:xfrm>
          <a:prstGeom prst="roundRect">
            <a:avLst>
              <a:gd name="adj" fmla="val 804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Freeform 245"/>
          <p:cNvSpPr>
            <a:spLocks/>
          </p:cNvSpPr>
          <p:nvPr userDrawn="1"/>
        </p:nvSpPr>
        <p:spPr bwMode="auto">
          <a:xfrm>
            <a:off x="5598413" y="3443930"/>
            <a:ext cx="766577" cy="766577"/>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6"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7"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620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500" fill="hold"/>
                                        <p:tgtEl>
                                          <p:spTgt spid="53"/>
                                        </p:tgtEl>
                                        <p:attrNameLst>
                                          <p:attrName>ppt_w</p:attrName>
                                        </p:attrNameLst>
                                      </p:cBhvr>
                                      <p:tavLst>
                                        <p:tav tm="0">
                                          <p:val>
                                            <p:fltVal val="0"/>
                                          </p:val>
                                        </p:tav>
                                        <p:tav tm="100000">
                                          <p:val>
                                            <p:strVal val="#ppt_w"/>
                                          </p:val>
                                        </p:tav>
                                      </p:tavLst>
                                    </p:anim>
                                    <p:anim calcmode="lin" valueType="num">
                                      <p:cBhvr>
                                        <p:cTn id="22" dur="500" fill="hold"/>
                                        <p:tgtEl>
                                          <p:spTgt spid="53"/>
                                        </p:tgtEl>
                                        <p:attrNameLst>
                                          <p:attrName>ppt_h</p:attrName>
                                        </p:attrNameLst>
                                      </p:cBhvr>
                                      <p:tavLst>
                                        <p:tav tm="0">
                                          <p:val>
                                            <p:fltVal val="0"/>
                                          </p:val>
                                        </p:tav>
                                        <p:tav tm="100000">
                                          <p:val>
                                            <p:strVal val="#ppt_h"/>
                                          </p:val>
                                        </p:tav>
                                      </p:tavLst>
                                    </p:anim>
                                    <p:animEffect transition="in" filter="fade">
                                      <p:cBhvr>
                                        <p:cTn id="23" dur="500"/>
                                        <p:tgtEl>
                                          <p:spTgt spid="53"/>
                                        </p:tgtEl>
                                      </p:cBhvr>
                                    </p:animEffect>
                                  </p:childTnLst>
                                </p:cTn>
                              </p:par>
                            </p:childTnLst>
                          </p:cTn>
                        </p:par>
                        <p:par>
                          <p:cTn id="24" fill="hold">
                            <p:stCondLst>
                              <p:cond delay="2000"/>
                            </p:stCondLst>
                            <p:childTnLst>
                              <p:par>
                                <p:cTn id="25" presetID="16" presetClass="entr" presetSubtype="4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outHorizontal)">
                                      <p:cBhvr>
                                        <p:cTn id="27" dur="500"/>
                                        <p:tgtEl>
                                          <p:spTgt spid="34"/>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000"/>
                            </p:stCondLst>
                            <p:childTnLst>
                              <p:par>
                                <p:cTn id="33" presetID="22" presetClass="entr" presetSubtype="8" fill="hold" grpId="0" nodeType="afterEffect" nodePh="1">
                                  <p:stCondLst>
                                    <p:cond delay="0"/>
                                  </p:stCondLst>
                                  <p:endCondLst>
                                    <p:cond evt="begin" delay="0">
                                      <p:tn val="33"/>
                                    </p:cond>
                                  </p:end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wipe(left)">
                                      <p:cBhvr>
                                        <p:cTn id="35" dur="500"/>
                                        <p:tgtEl>
                                          <p:spTgt spid="35">
                                            <p:txEl>
                                              <p:pRg st="0" end="0"/>
                                            </p:txEl>
                                          </p:spTgt>
                                        </p:tgtEl>
                                      </p:cBhvr>
                                    </p:animEffect>
                                  </p:childTnLst>
                                </p:cTn>
                              </p:par>
                            </p:childTnLst>
                          </p:cTn>
                        </p:par>
                        <p:par>
                          <p:cTn id="36" fill="hold">
                            <p:stCondLst>
                              <p:cond delay="3500"/>
                            </p:stCondLst>
                            <p:childTnLst>
                              <p:par>
                                <p:cTn id="37" presetID="22" presetClass="entr" presetSubtype="8" fill="hold" grpId="0" nodeType="afterEffect" nodePh="1">
                                  <p:stCondLst>
                                    <p:cond delay="0"/>
                                  </p:stCondLst>
                                  <p:endCondLst>
                                    <p:cond evt="begin" delay="0">
                                      <p:tn val="37"/>
                                    </p:cond>
                                  </p:end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wipe(left)">
                                      <p:cBhvr>
                                        <p:cTn id="39" dur="500"/>
                                        <p:tgtEl>
                                          <p:spTgt spid="36">
                                            <p:txEl>
                                              <p:pRg st="0" end="0"/>
                                            </p:txEl>
                                          </p:spTgt>
                                        </p:tgtEl>
                                      </p:cBhvr>
                                    </p:animEffect>
                                  </p:childTnLst>
                                </p:cTn>
                              </p:par>
                            </p:childTnLst>
                          </p:cTn>
                        </p:par>
                        <p:par>
                          <p:cTn id="40" fill="hold">
                            <p:stCondLst>
                              <p:cond delay="4000"/>
                            </p:stCondLst>
                            <p:childTnLst>
                              <p:par>
                                <p:cTn id="41" presetID="16" presetClass="entr" presetSubtype="42"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outHorizontal)">
                                      <p:cBhvr>
                                        <p:cTn id="43" dur="500"/>
                                        <p:tgtEl>
                                          <p:spTgt spid="3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50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39">
                                            <p:txEl>
                                              <p:pRg st="0" end="0"/>
                                            </p:txEl>
                                          </p:spTgt>
                                        </p:tgtEl>
                                        <p:attrNameLst>
                                          <p:attrName>style.visibility</p:attrName>
                                        </p:attrNameLst>
                                      </p:cBhvr>
                                      <p:to>
                                        <p:strVal val="visible"/>
                                      </p:to>
                                    </p:set>
                                    <p:animEffect transition="in" filter="wipe(left)">
                                      <p:cBhvr>
                                        <p:cTn id="51" dur="500"/>
                                        <p:tgtEl>
                                          <p:spTgt spid="39">
                                            <p:txEl>
                                              <p:pRg st="0" end="0"/>
                                            </p:txEl>
                                          </p:spTgt>
                                        </p:tgtEl>
                                      </p:cBhvr>
                                    </p:animEffect>
                                  </p:childTnLst>
                                </p:cTn>
                              </p:par>
                            </p:childTnLst>
                          </p:cTn>
                        </p:par>
                        <p:par>
                          <p:cTn id="52" fill="hold">
                            <p:stCondLst>
                              <p:cond delay="5500"/>
                            </p:stCondLst>
                            <p:childTnLst>
                              <p:par>
                                <p:cTn id="53" presetID="22" presetClass="entr" presetSubtype="8" fill="hold" grpId="0" nodeType="afterEffect" nodePh="1">
                                  <p:stCondLst>
                                    <p:cond delay="0"/>
                                  </p:stCondLst>
                                  <p:endCondLst>
                                    <p:cond evt="begin" delay="0">
                                      <p:tn val="53"/>
                                    </p:cond>
                                  </p:endCondLst>
                                  <p:childTnLst>
                                    <p:set>
                                      <p:cBhvr>
                                        <p:cTn id="54" dur="1" fill="hold">
                                          <p:stCondLst>
                                            <p:cond delay="0"/>
                                          </p:stCondLst>
                                        </p:cTn>
                                        <p:tgtEl>
                                          <p:spTgt spid="40">
                                            <p:txEl>
                                              <p:pRg st="0" end="0"/>
                                            </p:txEl>
                                          </p:spTgt>
                                        </p:tgtEl>
                                        <p:attrNameLst>
                                          <p:attrName>style.visibility</p:attrName>
                                        </p:attrNameLst>
                                      </p:cBhvr>
                                      <p:to>
                                        <p:strVal val="visible"/>
                                      </p:to>
                                    </p:set>
                                    <p:animEffect transition="in" filter="wipe(left)">
                                      <p:cBhvr>
                                        <p:cTn id="55" dur="500"/>
                                        <p:tgtEl>
                                          <p:spTgt spid="40">
                                            <p:txEl>
                                              <p:pRg st="0" end="0"/>
                                            </p:txEl>
                                          </p:spTgt>
                                        </p:tgtEl>
                                      </p:cBhvr>
                                    </p:animEffect>
                                  </p:childTnLst>
                                </p:cTn>
                              </p:par>
                            </p:childTnLst>
                          </p:cTn>
                        </p:par>
                        <p:par>
                          <p:cTn id="56" fill="hold">
                            <p:stCondLst>
                              <p:cond delay="6000"/>
                            </p:stCondLst>
                            <p:childTnLst>
                              <p:par>
                                <p:cTn id="57" presetID="16" presetClass="entr" presetSubtype="42"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outHorizontal)">
                                      <p:cBhvr>
                                        <p:cTn id="59" dur="500"/>
                                        <p:tgtEl>
                                          <p:spTgt spid="46"/>
                                        </p:tgtEl>
                                      </p:cBhvr>
                                    </p:animEffect>
                                  </p:childTnLst>
                                </p:cTn>
                              </p:par>
                            </p:childTnLst>
                          </p:cTn>
                        </p:par>
                        <p:par>
                          <p:cTn id="60" fill="hold">
                            <p:stCondLst>
                              <p:cond delay="6500"/>
                            </p:stCondLst>
                            <p:childTnLst>
                              <p:par>
                                <p:cTn id="61" presetID="22" presetClass="entr" presetSubtype="2"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right)">
                                      <p:cBhvr>
                                        <p:cTn id="63" dur="500"/>
                                        <p:tgtEl>
                                          <p:spTgt spid="41"/>
                                        </p:tgtEl>
                                      </p:cBhvr>
                                    </p:animEffect>
                                  </p:childTnLst>
                                </p:cTn>
                              </p:par>
                            </p:childTnLst>
                          </p:cTn>
                        </p:par>
                        <p:par>
                          <p:cTn id="64" fill="hold">
                            <p:stCondLst>
                              <p:cond delay="7000"/>
                            </p:stCondLst>
                            <p:childTnLst>
                              <p:par>
                                <p:cTn id="65" presetID="22" presetClass="entr" presetSubtype="2" fill="hold" grpId="0" nodeType="afterEffect" nodePh="1">
                                  <p:stCondLst>
                                    <p:cond delay="0"/>
                                  </p:stCondLst>
                                  <p:endCondLst>
                                    <p:cond evt="begin" delay="0">
                                      <p:tn val="65"/>
                                    </p:cond>
                                  </p:endCondLst>
                                  <p:childTnLst>
                                    <p:set>
                                      <p:cBhvr>
                                        <p:cTn id="66" dur="1" fill="hold">
                                          <p:stCondLst>
                                            <p:cond delay="0"/>
                                          </p:stCondLst>
                                        </p:cTn>
                                        <p:tgtEl>
                                          <p:spTgt spid="47">
                                            <p:txEl>
                                              <p:pRg st="0" end="0"/>
                                            </p:txEl>
                                          </p:spTgt>
                                        </p:tgtEl>
                                        <p:attrNameLst>
                                          <p:attrName>style.visibility</p:attrName>
                                        </p:attrNameLst>
                                      </p:cBhvr>
                                      <p:to>
                                        <p:strVal val="visible"/>
                                      </p:to>
                                    </p:set>
                                    <p:animEffect transition="in" filter="wipe(right)">
                                      <p:cBhvr>
                                        <p:cTn id="67" dur="500"/>
                                        <p:tgtEl>
                                          <p:spTgt spid="47">
                                            <p:txEl>
                                              <p:pRg st="0" end="0"/>
                                            </p:txEl>
                                          </p:spTgt>
                                        </p:tgtEl>
                                      </p:cBhvr>
                                    </p:animEffect>
                                  </p:childTnLst>
                                </p:cTn>
                              </p:par>
                            </p:childTnLst>
                          </p:cTn>
                        </p:par>
                        <p:par>
                          <p:cTn id="68" fill="hold">
                            <p:stCondLst>
                              <p:cond delay="7500"/>
                            </p:stCondLst>
                            <p:childTnLst>
                              <p:par>
                                <p:cTn id="69" presetID="22" presetClass="entr" presetSubtype="2" fill="hold" grpId="0" nodeType="afterEffect" nodePh="1">
                                  <p:stCondLst>
                                    <p:cond delay="0"/>
                                  </p:stCondLst>
                                  <p:endCondLst>
                                    <p:cond evt="begin" delay="0">
                                      <p:tn val="69"/>
                                    </p:cond>
                                  </p:endCondLst>
                                  <p:childTnLst>
                                    <p:set>
                                      <p:cBhvr>
                                        <p:cTn id="70" dur="1" fill="hold">
                                          <p:stCondLst>
                                            <p:cond delay="0"/>
                                          </p:stCondLst>
                                        </p:cTn>
                                        <p:tgtEl>
                                          <p:spTgt spid="48">
                                            <p:txEl>
                                              <p:pRg st="0" end="0"/>
                                            </p:txEl>
                                          </p:spTgt>
                                        </p:tgtEl>
                                        <p:attrNameLst>
                                          <p:attrName>style.visibility</p:attrName>
                                        </p:attrNameLst>
                                      </p:cBhvr>
                                      <p:to>
                                        <p:strVal val="visible"/>
                                      </p:to>
                                    </p:set>
                                    <p:animEffect transition="in" filter="wipe(right)">
                                      <p:cBhvr>
                                        <p:cTn id="71" dur="500"/>
                                        <p:tgtEl>
                                          <p:spTgt spid="48">
                                            <p:txEl>
                                              <p:pRg st="0" end="0"/>
                                            </p:txEl>
                                          </p:spTgt>
                                        </p:tgtEl>
                                      </p:cBhvr>
                                    </p:animEffect>
                                  </p:childTnLst>
                                </p:cTn>
                              </p:par>
                            </p:childTnLst>
                          </p:cTn>
                        </p:par>
                        <p:par>
                          <p:cTn id="72" fill="hold">
                            <p:stCondLst>
                              <p:cond delay="8000"/>
                            </p:stCondLst>
                            <p:childTnLst>
                              <p:par>
                                <p:cTn id="73" presetID="16" presetClass="entr" presetSubtype="42"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barn(outHorizontal)">
                                      <p:cBhvr>
                                        <p:cTn id="75" dur="500"/>
                                        <p:tgtEl>
                                          <p:spTgt spid="50"/>
                                        </p:tgtEl>
                                      </p:cBhvr>
                                    </p:animEffect>
                                  </p:childTnLst>
                                </p:cTn>
                              </p:par>
                            </p:childTnLst>
                          </p:cTn>
                        </p:par>
                        <p:par>
                          <p:cTn id="76" fill="hold">
                            <p:stCondLst>
                              <p:cond delay="8500"/>
                            </p:stCondLst>
                            <p:childTnLst>
                              <p:par>
                                <p:cTn id="77" presetID="22" presetClass="entr" presetSubtype="2"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right)">
                                      <p:cBhvr>
                                        <p:cTn id="79" dur="500"/>
                                        <p:tgtEl>
                                          <p:spTgt spid="49"/>
                                        </p:tgtEl>
                                      </p:cBhvr>
                                    </p:animEffect>
                                  </p:childTnLst>
                                </p:cTn>
                              </p:par>
                            </p:childTnLst>
                          </p:cTn>
                        </p:par>
                        <p:par>
                          <p:cTn id="80" fill="hold">
                            <p:stCondLst>
                              <p:cond delay="9000"/>
                            </p:stCondLst>
                            <p:childTnLst>
                              <p:par>
                                <p:cTn id="81" presetID="22" presetClass="entr" presetSubtype="2" fill="hold" grpId="0" nodeType="afterEffect" nodePh="1">
                                  <p:stCondLst>
                                    <p:cond delay="0"/>
                                  </p:stCondLst>
                                  <p:endCondLst>
                                    <p:cond evt="begin" delay="0">
                                      <p:tn val="81"/>
                                    </p:cond>
                                  </p:endCondLst>
                                  <p:childTnLst>
                                    <p:set>
                                      <p:cBhvr>
                                        <p:cTn id="82" dur="1" fill="hold">
                                          <p:stCondLst>
                                            <p:cond delay="0"/>
                                          </p:stCondLst>
                                        </p:cTn>
                                        <p:tgtEl>
                                          <p:spTgt spid="51">
                                            <p:txEl>
                                              <p:pRg st="0" end="0"/>
                                            </p:txEl>
                                          </p:spTgt>
                                        </p:tgtEl>
                                        <p:attrNameLst>
                                          <p:attrName>style.visibility</p:attrName>
                                        </p:attrNameLst>
                                      </p:cBhvr>
                                      <p:to>
                                        <p:strVal val="visible"/>
                                      </p:to>
                                    </p:set>
                                    <p:animEffect transition="in" filter="wipe(right)">
                                      <p:cBhvr>
                                        <p:cTn id="83" dur="500"/>
                                        <p:tgtEl>
                                          <p:spTgt spid="51">
                                            <p:txEl>
                                              <p:pRg st="0" end="0"/>
                                            </p:txEl>
                                          </p:spTgt>
                                        </p:tgtEl>
                                      </p:cBhvr>
                                    </p:animEffect>
                                  </p:childTnLst>
                                </p:cTn>
                              </p:par>
                            </p:childTnLst>
                          </p:cTn>
                        </p:par>
                        <p:par>
                          <p:cTn id="84" fill="hold">
                            <p:stCondLst>
                              <p:cond delay="9500"/>
                            </p:stCondLst>
                            <p:childTnLst>
                              <p:par>
                                <p:cTn id="85" presetID="22" presetClass="entr" presetSubtype="2" fill="hold" grpId="0" nodeType="afterEffect" nodePh="1">
                                  <p:stCondLst>
                                    <p:cond delay="0"/>
                                  </p:stCondLst>
                                  <p:endCondLst>
                                    <p:cond evt="begin" delay="0">
                                      <p:tn val="85"/>
                                    </p:cond>
                                  </p:endCondLst>
                                  <p:childTnLst>
                                    <p:set>
                                      <p:cBhvr>
                                        <p:cTn id="86" dur="1" fill="hold">
                                          <p:stCondLst>
                                            <p:cond delay="0"/>
                                          </p:stCondLst>
                                        </p:cTn>
                                        <p:tgtEl>
                                          <p:spTgt spid="52">
                                            <p:txEl>
                                              <p:pRg st="0" end="0"/>
                                            </p:txEl>
                                          </p:spTgt>
                                        </p:tgtEl>
                                        <p:attrNameLst>
                                          <p:attrName>style.visibility</p:attrName>
                                        </p:attrNameLst>
                                      </p:cBhvr>
                                      <p:to>
                                        <p:strVal val="visible"/>
                                      </p:to>
                                    </p:set>
                                    <p:animEffect transition="in" filter="wipe(right)">
                                      <p:cBhvr>
                                        <p:cTn id="87"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1" grpId="0" animBg="1"/>
      <p:bldP spid="37" grpId="0" animBg="1"/>
      <p:bldP spid="20" grpId="0" animBg="1"/>
      <p:bldP spid="34" grpId="0" animBg="1"/>
      <p:bldP spid="3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6" grpId="0" animBg="1"/>
      <p:bldP spid="47"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right)">
                      <p:cBhvr>
                        <p:cTn dur="500"/>
                        <p:tgtEl>
                          <p:spTgt spid="47"/>
                        </p:tgtEl>
                      </p:cBhvr>
                    </p:animEffect>
                  </p:childTnLst>
                </p:cTn>
              </p:par>
            </p:tnLst>
          </p:tmpl>
        </p:tmplLst>
      </p:bldP>
      <p:bldP spid="48"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right)">
                      <p:cBhvr>
                        <p:cTn dur="500"/>
                        <p:tgtEl>
                          <p:spTgt spid="48"/>
                        </p:tgtEl>
                      </p:cBhvr>
                    </p:animEffect>
                  </p:childTnLst>
                </p:cTn>
              </p:par>
            </p:tnLst>
          </p:tmpl>
        </p:tmplLst>
      </p:bldP>
      <p:bldP spid="50" grpId="0" animBg="1"/>
      <p:bldP spid="51"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65" grpId="0" animBg="1"/>
      <p:bldP spid="53" grpId="0" animBg="1"/>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Team09">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roundRect">
            <a:avLst>
              <a:gd name="adj" fmla="val 9160"/>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roundRect">
            <a:avLst>
              <a:gd name="adj" fmla="val 10232"/>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roundRect">
            <a:avLst>
              <a:gd name="adj" fmla="val 11305"/>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roundRect">
            <a:avLst>
              <a:gd name="adj" fmla="val 10769"/>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5"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4381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P spid="14"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rtukas">
    <p:bg>
      <p:bgPr>
        <a:solidFill>
          <a:srgbClr val="A0BAEB"/>
        </a:solidFill>
        <a:effectLst/>
      </p:bgPr>
    </p:bg>
    <p:spTree>
      <p:nvGrpSpPr>
        <p:cNvPr id="1" name=""/>
        <p:cNvGrpSpPr/>
        <p:nvPr/>
      </p:nvGrpSpPr>
      <p:grpSpPr>
        <a:xfrm>
          <a:off x="0" y="0"/>
          <a:ext cx="0" cy="0"/>
          <a:chOff x="0" y="0"/>
          <a:chExt cx="0" cy="0"/>
        </a:xfrm>
      </p:grpSpPr>
      <p:pic>
        <p:nvPicPr>
          <p:cNvPr id="8" name="Picture 7" descr="Icon&#10;&#10;Description automatically generated with medium confidence">
            <a:extLst>
              <a:ext uri="{FF2B5EF4-FFF2-40B4-BE49-F238E27FC236}">
                <a16:creationId xmlns:a16="http://schemas.microsoft.com/office/drawing/2014/main" id="{DA538810-65D8-29BA-1A08-4AD47CC64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6" y="0"/>
            <a:ext cx="12277326" cy="6907989"/>
          </a:xfrm>
          <a:prstGeom prst="rect">
            <a:avLst/>
          </a:prstGeom>
          <a:solidFill>
            <a:srgbClr val="A0BAEB"/>
          </a:solidFill>
        </p:spPr>
      </p:pic>
      <p:sp>
        <p:nvSpPr>
          <p:cNvPr id="12"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53990332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Team03">
    <p:spTree>
      <p:nvGrpSpPr>
        <p:cNvPr id="1" name=""/>
        <p:cNvGrpSpPr/>
        <p:nvPr/>
      </p:nvGrpSpPr>
      <p:grpSpPr>
        <a:xfrm>
          <a:off x="0" y="0"/>
          <a:ext cx="0" cy="0"/>
          <a:chOff x="0" y="0"/>
          <a:chExt cx="0" cy="0"/>
        </a:xfrm>
      </p:grpSpPr>
      <p:sp>
        <p:nvSpPr>
          <p:cNvPr id="18" name="Text Placeholder 3"/>
          <p:cNvSpPr>
            <a:spLocks noGrp="1"/>
          </p:cNvSpPr>
          <p:nvPr>
            <p:ph type="body" sz="half" idx="16"/>
          </p:nvPr>
        </p:nvSpPr>
        <p:spPr>
          <a:xfrm>
            <a:off x="1700389" y="4639711"/>
            <a:ext cx="1895355" cy="508973"/>
          </a:xfrm>
          <a:prstGeom prst="rect">
            <a:avLst/>
          </a:prstGeom>
        </p:spPr>
        <p:txBody>
          <a:bodyPr wrap="square" lIns="0" tIns="0" rIns="0" bIns="0" anchor="t">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19" name="Picture Placeholder 7"/>
          <p:cNvSpPr>
            <a:spLocks noGrp="1"/>
          </p:cNvSpPr>
          <p:nvPr>
            <p:ph type="pic" sz="quarter" idx="10" hasCustomPrompt="1"/>
          </p:nvPr>
        </p:nvSpPr>
        <p:spPr>
          <a:xfrm>
            <a:off x="1425789" y="2087867"/>
            <a:ext cx="2444555" cy="2443827"/>
          </a:xfrm>
          <a:prstGeom prst="diamond">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1" name="Text Placeholder 3"/>
          <p:cNvSpPr>
            <a:spLocks noGrp="1"/>
          </p:cNvSpPr>
          <p:nvPr>
            <p:ph type="body" sz="half" idx="17"/>
          </p:nvPr>
        </p:nvSpPr>
        <p:spPr>
          <a:xfrm>
            <a:off x="3420356" y="2555420"/>
            <a:ext cx="1895355" cy="508973"/>
          </a:xfrm>
          <a:prstGeom prst="rect">
            <a:avLst/>
          </a:prstGeom>
        </p:spPr>
        <p:txBody>
          <a:bodyPr wrap="square" lIns="0" tIns="0" rIns="0" bIns="0" anchor="t">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2" name="Picture Placeholder 7"/>
          <p:cNvSpPr>
            <a:spLocks noGrp="1"/>
          </p:cNvSpPr>
          <p:nvPr>
            <p:ph type="pic" sz="quarter" idx="18" hasCustomPrompt="1"/>
          </p:nvPr>
        </p:nvSpPr>
        <p:spPr>
          <a:xfrm>
            <a:off x="3146121" y="3102893"/>
            <a:ext cx="2444555" cy="2443827"/>
          </a:xfrm>
          <a:prstGeom prst="diamond">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20"/>
          </p:nvPr>
        </p:nvSpPr>
        <p:spPr>
          <a:xfrm>
            <a:off x="5152501" y="4639711"/>
            <a:ext cx="1895355" cy="508973"/>
          </a:xfrm>
          <a:prstGeom prst="rect">
            <a:avLst/>
          </a:prstGeom>
        </p:spPr>
        <p:txBody>
          <a:bodyPr wrap="square" lIns="0" tIns="0" rIns="0" bIns="0" anchor="t">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5" name="Picture Placeholder 7"/>
          <p:cNvSpPr>
            <a:spLocks noGrp="1"/>
          </p:cNvSpPr>
          <p:nvPr>
            <p:ph type="pic" sz="quarter" idx="21" hasCustomPrompt="1"/>
          </p:nvPr>
        </p:nvSpPr>
        <p:spPr>
          <a:xfrm>
            <a:off x="4866453" y="2087867"/>
            <a:ext cx="2444555" cy="2443827"/>
          </a:xfrm>
          <a:prstGeom prst="diamond">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7" name="Text Placeholder 3"/>
          <p:cNvSpPr>
            <a:spLocks noGrp="1"/>
          </p:cNvSpPr>
          <p:nvPr>
            <p:ph type="body" sz="half" idx="23"/>
          </p:nvPr>
        </p:nvSpPr>
        <p:spPr>
          <a:xfrm>
            <a:off x="6874101" y="2555420"/>
            <a:ext cx="1895355" cy="508973"/>
          </a:xfrm>
          <a:prstGeom prst="rect">
            <a:avLst/>
          </a:prstGeom>
        </p:spPr>
        <p:txBody>
          <a:bodyPr wrap="square" lIns="0" tIns="0" rIns="0" bIns="0" anchor="t">
            <a:noAutofit/>
          </a:bodyPr>
          <a:lstStyle>
            <a:lvl1pPr marL="0" indent="0" algn="ct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8" name="Picture Placeholder 7"/>
          <p:cNvSpPr>
            <a:spLocks noGrp="1"/>
          </p:cNvSpPr>
          <p:nvPr>
            <p:ph type="pic" sz="quarter" idx="24" hasCustomPrompt="1"/>
          </p:nvPr>
        </p:nvSpPr>
        <p:spPr>
          <a:xfrm>
            <a:off x="6586785" y="3102893"/>
            <a:ext cx="2444555" cy="2443827"/>
          </a:xfrm>
          <a:prstGeom prst="diamond">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ext Placeholder 3"/>
          <p:cNvSpPr>
            <a:spLocks noGrp="1"/>
          </p:cNvSpPr>
          <p:nvPr>
            <p:ph type="body" sz="half" idx="25"/>
          </p:nvPr>
        </p:nvSpPr>
        <p:spPr>
          <a:xfrm>
            <a:off x="8581717" y="4639711"/>
            <a:ext cx="1895355" cy="508973"/>
          </a:xfrm>
          <a:prstGeom prst="rect">
            <a:avLst/>
          </a:prstGeom>
        </p:spPr>
        <p:txBody>
          <a:bodyPr wrap="square" lIns="0" tIns="0" rIns="0" bIns="0" anchor="t">
            <a:noAutofit/>
          </a:bodyPr>
          <a:lstStyle>
            <a:lvl1pPr marL="0" indent="0" algn="ctr">
              <a:buNone/>
              <a:defRPr sz="1467" b="1" baseline="0">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7" name="Picture Placeholder 7"/>
          <p:cNvSpPr>
            <a:spLocks noGrp="1"/>
          </p:cNvSpPr>
          <p:nvPr>
            <p:ph type="pic" sz="quarter" idx="26" hasCustomPrompt="1"/>
          </p:nvPr>
        </p:nvSpPr>
        <p:spPr>
          <a:xfrm>
            <a:off x="8307117" y="2087867"/>
            <a:ext cx="2444555" cy="2443827"/>
          </a:xfrm>
          <a:prstGeom prst="diamond">
            <a:avLst/>
          </a:prstGeom>
          <a:ln w="28575">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5292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down)">
                                      <p:cBhvr>
                                        <p:cTn id="21" dur="500"/>
                                        <p:tgtEl>
                                          <p:spTgt spid="18">
                                            <p:txEl>
                                              <p:pRg st="0" end="0"/>
                                            </p:txEl>
                                          </p:spTgt>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22" presetClass="entr" presetSubtype="4" fill="hold" grpId="0" nodeType="afterEffect" nodePh="1">
                                  <p:stCondLst>
                                    <p:cond delay="0"/>
                                  </p:stCondLst>
                                  <p:endCondLst>
                                    <p:cond evt="begin" delay="0">
                                      <p:tn val="29"/>
                                    </p:cond>
                                  </p:endCondLst>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wipe(down)">
                                      <p:cBhvr>
                                        <p:cTn id="31" dur="500"/>
                                        <p:tgtEl>
                                          <p:spTgt spid="21">
                                            <p:txEl>
                                              <p:pRg st="0" end="0"/>
                                            </p:txEl>
                                          </p:spTgt>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3500"/>
                            </p:stCondLst>
                            <p:childTnLst>
                              <p:par>
                                <p:cTn id="39" presetID="22" presetClass="entr" presetSubtype="4" fill="hold" grpId="0" nodeType="afterEffect" nodePh="1">
                                  <p:stCondLst>
                                    <p:cond delay="0"/>
                                  </p:stCondLst>
                                  <p:endCondLst>
                                    <p:cond evt="begin" delay="0">
                                      <p:tn val="39"/>
                                    </p:cond>
                                  </p:endCondLst>
                                  <p:childTnLst>
                                    <p:set>
                                      <p:cBhvr>
                                        <p:cTn id="40" dur="1" fill="hold">
                                          <p:stCondLst>
                                            <p:cond delay="0"/>
                                          </p:stCondLst>
                                        </p:cTn>
                                        <p:tgtEl>
                                          <p:spTgt spid="24">
                                            <p:txEl>
                                              <p:pRg st="0" end="0"/>
                                            </p:txEl>
                                          </p:spTgt>
                                        </p:tgtEl>
                                        <p:attrNameLst>
                                          <p:attrName>style.visibility</p:attrName>
                                        </p:attrNameLst>
                                      </p:cBhvr>
                                      <p:to>
                                        <p:strVal val="visible"/>
                                      </p:to>
                                    </p:set>
                                    <p:animEffect transition="in" filter="wipe(down)">
                                      <p:cBhvr>
                                        <p:cTn id="41" dur="500"/>
                                        <p:tgtEl>
                                          <p:spTgt spid="24">
                                            <p:txEl>
                                              <p:pRg st="0" end="0"/>
                                            </p:txEl>
                                          </p:spTgt>
                                        </p:tgtEl>
                                      </p:cBhvr>
                                    </p:animEffect>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27">
                                            <p:txEl>
                                              <p:pRg st="0" end="0"/>
                                            </p:txEl>
                                          </p:spTgt>
                                        </p:tgtEl>
                                        <p:attrNameLst>
                                          <p:attrName>style.visibility</p:attrName>
                                        </p:attrNameLst>
                                      </p:cBhvr>
                                      <p:to>
                                        <p:strVal val="visible"/>
                                      </p:to>
                                    </p:set>
                                    <p:animEffect transition="in" filter="wipe(down)">
                                      <p:cBhvr>
                                        <p:cTn id="51" dur="500"/>
                                        <p:tgtEl>
                                          <p:spTgt spid="27">
                                            <p:txEl>
                                              <p:pRg st="0" end="0"/>
                                            </p:txEl>
                                          </p:spTgt>
                                        </p:tgtEl>
                                      </p:cBhvr>
                                    </p:animEffect>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46">
                                            <p:txEl>
                                              <p:pRg st="0" end="0"/>
                                            </p:txEl>
                                          </p:spTgt>
                                        </p:tgtEl>
                                        <p:attrNameLst>
                                          <p:attrName>style.visibility</p:attrName>
                                        </p:attrNameLst>
                                      </p:cBhvr>
                                      <p:to>
                                        <p:strVal val="visible"/>
                                      </p:to>
                                    </p:set>
                                    <p:animEffect transition="in" filter="wipe(down)">
                                      <p:cBhvr>
                                        <p:cTn id="61"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18"/>
                        </p:tgtEl>
                        <p:attrNameLst>
                          <p:attrName>style.visibility</p:attrName>
                        </p:attrNameLst>
                      </p:cBhvr>
                      <p:to>
                        <p:strVal val="visible"/>
                      </p:to>
                    </p:set>
                    <p:animEffect transition="in" filter="wipe(down)">
                      <p:cBhvr>
                        <p:cTn dur="500"/>
                        <p:tgtEl>
                          <p:spTgt spid="18"/>
                        </p:tgtEl>
                      </p:cBhvr>
                    </p:animEffect>
                  </p:childTnLst>
                </p:cTn>
              </p:par>
            </p:tnLst>
          </p:tmpl>
        </p:tmplLst>
      </p:bldP>
      <p:bldP spid="19" grpId="0" animBg="1"/>
      <p:bldP spid="2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P spid="22" grpId="0" animBg="1"/>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5" grpId="0" animBg="1"/>
      <p:bldP spid="2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animBg="1"/>
      <p:bldP spid="4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down)">
                      <p:cBhvr>
                        <p:cTn dur="500"/>
                        <p:tgtEl>
                          <p:spTgt spid="46"/>
                        </p:tgtEl>
                      </p:cBhvr>
                    </p:animEffect>
                  </p:childTnLst>
                </p:cTn>
              </p:par>
            </p:tnLst>
          </p:tmpl>
        </p:tmplLst>
      </p:bldP>
      <p:bldP spid="47" grpId="0" animBg="1"/>
      <p:bldP spid="20"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Team04">
    <p:spTree>
      <p:nvGrpSpPr>
        <p:cNvPr id="1" name=""/>
        <p:cNvGrpSpPr/>
        <p:nvPr/>
      </p:nvGrpSpPr>
      <p:grpSpPr>
        <a:xfrm>
          <a:off x="0" y="0"/>
          <a:ext cx="0" cy="0"/>
          <a:chOff x="0" y="0"/>
          <a:chExt cx="0" cy="0"/>
        </a:xfrm>
      </p:grpSpPr>
      <p:sp>
        <p:nvSpPr>
          <p:cNvPr id="16" name="Picture Placeholder 7"/>
          <p:cNvSpPr>
            <a:spLocks noGrp="1"/>
          </p:cNvSpPr>
          <p:nvPr>
            <p:ph type="pic" sz="quarter" idx="15" hasCustomPrompt="1"/>
          </p:nvPr>
        </p:nvSpPr>
        <p:spPr>
          <a:xfrm>
            <a:off x="736663"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17" name="Rectangle 16"/>
          <p:cNvSpPr/>
          <p:nvPr userDrawn="1"/>
        </p:nvSpPr>
        <p:spPr>
          <a:xfrm>
            <a:off x="736664" y="3227943"/>
            <a:ext cx="2481605" cy="561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8" name="Text Placeholder 3"/>
          <p:cNvSpPr>
            <a:spLocks noGrp="1"/>
          </p:cNvSpPr>
          <p:nvPr>
            <p:ph type="body" sz="half" idx="16"/>
          </p:nvPr>
        </p:nvSpPr>
        <p:spPr>
          <a:xfrm>
            <a:off x="736664"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9" name="Picture Placeholder 7"/>
          <p:cNvSpPr>
            <a:spLocks noGrp="1"/>
          </p:cNvSpPr>
          <p:nvPr>
            <p:ph type="pic" sz="quarter" idx="17" hasCustomPrompt="1"/>
          </p:nvPr>
        </p:nvSpPr>
        <p:spPr>
          <a:xfrm>
            <a:off x="3501466"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0" name="Rectangle 49"/>
          <p:cNvSpPr/>
          <p:nvPr userDrawn="1"/>
        </p:nvSpPr>
        <p:spPr>
          <a:xfrm>
            <a:off x="3501467" y="3227943"/>
            <a:ext cx="2481605" cy="561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1" name="Text Placeholder 3"/>
          <p:cNvSpPr>
            <a:spLocks noGrp="1"/>
          </p:cNvSpPr>
          <p:nvPr>
            <p:ph type="body" sz="half" idx="18"/>
          </p:nvPr>
        </p:nvSpPr>
        <p:spPr>
          <a:xfrm>
            <a:off x="3501467"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2" name="Picture Placeholder 7"/>
          <p:cNvSpPr>
            <a:spLocks noGrp="1"/>
          </p:cNvSpPr>
          <p:nvPr>
            <p:ph type="pic" sz="quarter" idx="19" hasCustomPrompt="1"/>
          </p:nvPr>
        </p:nvSpPr>
        <p:spPr>
          <a:xfrm>
            <a:off x="6244666"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3" name="Rectangle 52"/>
          <p:cNvSpPr/>
          <p:nvPr userDrawn="1"/>
        </p:nvSpPr>
        <p:spPr>
          <a:xfrm>
            <a:off x="6244667" y="3227943"/>
            <a:ext cx="2481605" cy="561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4" name="Text Placeholder 3"/>
          <p:cNvSpPr>
            <a:spLocks noGrp="1"/>
          </p:cNvSpPr>
          <p:nvPr>
            <p:ph type="body" sz="half" idx="20"/>
          </p:nvPr>
        </p:nvSpPr>
        <p:spPr>
          <a:xfrm>
            <a:off x="6244667"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5" name="Picture Placeholder 7"/>
          <p:cNvSpPr>
            <a:spLocks noGrp="1"/>
          </p:cNvSpPr>
          <p:nvPr>
            <p:ph type="pic" sz="quarter" idx="21" hasCustomPrompt="1"/>
          </p:nvPr>
        </p:nvSpPr>
        <p:spPr>
          <a:xfrm>
            <a:off x="8987866"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6" name="Rectangle 55"/>
          <p:cNvSpPr/>
          <p:nvPr userDrawn="1"/>
        </p:nvSpPr>
        <p:spPr>
          <a:xfrm>
            <a:off x="8987867" y="3227943"/>
            <a:ext cx="2481605" cy="561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7" name="Text Placeholder 3"/>
          <p:cNvSpPr>
            <a:spLocks noGrp="1"/>
          </p:cNvSpPr>
          <p:nvPr>
            <p:ph type="body" sz="half" idx="22"/>
          </p:nvPr>
        </p:nvSpPr>
        <p:spPr>
          <a:xfrm>
            <a:off x="8987867"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8" name="Picture Placeholder 7"/>
          <p:cNvSpPr>
            <a:spLocks noGrp="1"/>
          </p:cNvSpPr>
          <p:nvPr>
            <p:ph type="pic" sz="quarter" idx="23" hasCustomPrompt="1"/>
          </p:nvPr>
        </p:nvSpPr>
        <p:spPr>
          <a:xfrm>
            <a:off x="736663"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9" name="Rectangle 58"/>
          <p:cNvSpPr/>
          <p:nvPr userDrawn="1"/>
        </p:nvSpPr>
        <p:spPr>
          <a:xfrm>
            <a:off x="736664" y="5789416"/>
            <a:ext cx="2481605" cy="5612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0" name="Text Placeholder 3"/>
          <p:cNvSpPr>
            <a:spLocks noGrp="1"/>
          </p:cNvSpPr>
          <p:nvPr>
            <p:ph type="body" sz="half" idx="24"/>
          </p:nvPr>
        </p:nvSpPr>
        <p:spPr>
          <a:xfrm>
            <a:off x="736664"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1" name="Picture Placeholder 7"/>
          <p:cNvSpPr>
            <a:spLocks noGrp="1"/>
          </p:cNvSpPr>
          <p:nvPr>
            <p:ph type="pic" sz="quarter" idx="25" hasCustomPrompt="1"/>
          </p:nvPr>
        </p:nvSpPr>
        <p:spPr>
          <a:xfrm>
            <a:off x="3501466"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2" name="Rectangle 61"/>
          <p:cNvSpPr/>
          <p:nvPr userDrawn="1"/>
        </p:nvSpPr>
        <p:spPr>
          <a:xfrm>
            <a:off x="3501467" y="5789416"/>
            <a:ext cx="2481605" cy="5612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3" name="Text Placeholder 3"/>
          <p:cNvSpPr>
            <a:spLocks noGrp="1"/>
          </p:cNvSpPr>
          <p:nvPr>
            <p:ph type="body" sz="half" idx="26"/>
          </p:nvPr>
        </p:nvSpPr>
        <p:spPr>
          <a:xfrm>
            <a:off x="3501467"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4" name="Picture Placeholder 7"/>
          <p:cNvSpPr>
            <a:spLocks noGrp="1"/>
          </p:cNvSpPr>
          <p:nvPr>
            <p:ph type="pic" sz="quarter" idx="27" hasCustomPrompt="1"/>
          </p:nvPr>
        </p:nvSpPr>
        <p:spPr>
          <a:xfrm>
            <a:off x="6244666"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5" name="Rectangle 64"/>
          <p:cNvSpPr/>
          <p:nvPr userDrawn="1"/>
        </p:nvSpPr>
        <p:spPr>
          <a:xfrm>
            <a:off x="6244667" y="5789416"/>
            <a:ext cx="2481605" cy="561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6" name="Text Placeholder 3"/>
          <p:cNvSpPr>
            <a:spLocks noGrp="1"/>
          </p:cNvSpPr>
          <p:nvPr>
            <p:ph type="body" sz="half" idx="28"/>
          </p:nvPr>
        </p:nvSpPr>
        <p:spPr>
          <a:xfrm>
            <a:off x="6244667"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7" name="Picture Placeholder 7"/>
          <p:cNvSpPr>
            <a:spLocks noGrp="1"/>
          </p:cNvSpPr>
          <p:nvPr>
            <p:ph type="pic" sz="quarter" idx="29" hasCustomPrompt="1"/>
          </p:nvPr>
        </p:nvSpPr>
        <p:spPr>
          <a:xfrm>
            <a:off x="8987866"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8" name="Rectangle 67"/>
          <p:cNvSpPr/>
          <p:nvPr userDrawn="1"/>
        </p:nvSpPr>
        <p:spPr>
          <a:xfrm>
            <a:off x="8987867" y="5789416"/>
            <a:ext cx="2481605" cy="561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9" name="Text Placeholder 3"/>
          <p:cNvSpPr>
            <a:spLocks noGrp="1"/>
          </p:cNvSpPr>
          <p:nvPr>
            <p:ph type="body" sz="half" idx="30"/>
          </p:nvPr>
        </p:nvSpPr>
        <p:spPr>
          <a:xfrm>
            <a:off x="8987867"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2305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48">
                                            <p:txEl>
                                              <p:pRg st="0" end="0"/>
                                            </p:txEl>
                                          </p:spTgt>
                                        </p:tgtEl>
                                        <p:attrNameLst>
                                          <p:attrName>style.visibility</p:attrName>
                                        </p:attrNameLst>
                                      </p:cBhvr>
                                      <p:to>
                                        <p:strVal val="visible"/>
                                      </p:to>
                                    </p:set>
                                    <p:animEffect transition="in" filter="wipe(down)">
                                      <p:cBhvr>
                                        <p:cTn id="23" dur="500"/>
                                        <p:tgtEl>
                                          <p:spTgt spid="48">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down)">
                                      <p:cBhvr>
                                        <p:cTn id="27" dur="500"/>
                                        <p:tgtEl>
                                          <p:spTgt spid="4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51">
                                            <p:txEl>
                                              <p:pRg st="0" end="0"/>
                                            </p:txEl>
                                          </p:spTgt>
                                        </p:tgtEl>
                                        <p:attrNameLst>
                                          <p:attrName>style.visibility</p:attrName>
                                        </p:attrNameLst>
                                      </p:cBhvr>
                                      <p:to>
                                        <p:strVal val="visible"/>
                                      </p:to>
                                    </p:set>
                                    <p:animEffect transition="in" filter="wipe(down)">
                                      <p:cBhvr>
                                        <p:cTn id="35" dur="500"/>
                                        <p:tgtEl>
                                          <p:spTgt spid="51">
                                            <p:txEl>
                                              <p:pRg st="0" end="0"/>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down)">
                                      <p:cBhvr>
                                        <p:cTn id="39" dur="500"/>
                                        <p:tgtEl>
                                          <p:spTgt spid="52"/>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childTnLst>
                          </p:cTn>
                        </p:par>
                        <p:par>
                          <p:cTn id="44" fill="hold">
                            <p:stCondLst>
                              <p:cond delay="5000"/>
                            </p:stCondLst>
                            <p:childTnLst>
                              <p:par>
                                <p:cTn id="45" presetID="22" presetClass="entr" presetSubtype="4" fill="hold" grpId="0" nodeType="afterEffect" nodePh="1">
                                  <p:stCondLst>
                                    <p:cond delay="0"/>
                                  </p:stCondLst>
                                  <p:endCondLst>
                                    <p:cond evt="begin" delay="0">
                                      <p:tn val="45"/>
                                    </p:cond>
                                  </p:endCondLst>
                                  <p:childTnLst>
                                    <p:set>
                                      <p:cBhvr>
                                        <p:cTn id="46" dur="1" fill="hold">
                                          <p:stCondLst>
                                            <p:cond delay="0"/>
                                          </p:stCondLst>
                                        </p:cTn>
                                        <p:tgtEl>
                                          <p:spTgt spid="54">
                                            <p:txEl>
                                              <p:pRg st="0" end="0"/>
                                            </p:txEl>
                                          </p:spTgt>
                                        </p:tgtEl>
                                        <p:attrNameLst>
                                          <p:attrName>style.visibility</p:attrName>
                                        </p:attrNameLst>
                                      </p:cBhvr>
                                      <p:to>
                                        <p:strVal val="visible"/>
                                      </p:to>
                                    </p:set>
                                    <p:animEffect transition="in" filter="wipe(down)">
                                      <p:cBhvr>
                                        <p:cTn id="47" dur="500"/>
                                        <p:tgtEl>
                                          <p:spTgt spid="54">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down)">
                                      <p:cBhvr>
                                        <p:cTn id="51" dur="500"/>
                                        <p:tgtEl>
                                          <p:spTgt spid="55"/>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childTnLst>
                          </p:cTn>
                        </p:par>
                        <p:par>
                          <p:cTn id="56" fill="hold">
                            <p:stCondLst>
                              <p:cond delay="6500"/>
                            </p:stCondLst>
                            <p:childTnLst>
                              <p:par>
                                <p:cTn id="57" presetID="22" presetClass="entr" presetSubtype="4" fill="hold" grpId="0" nodeType="afterEffect" nodePh="1">
                                  <p:stCondLst>
                                    <p:cond delay="0"/>
                                  </p:stCondLst>
                                  <p:endCondLst>
                                    <p:cond evt="begin" delay="0">
                                      <p:tn val="57"/>
                                    </p:cond>
                                  </p:endCondLst>
                                  <p:childTnLst>
                                    <p:set>
                                      <p:cBhvr>
                                        <p:cTn id="58" dur="1" fill="hold">
                                          <p:stCondLst>
                                            <p:cond delay="0"/>
                                          </p:stCondLst>
                                        </p:cTn>
                                        <p:tgtEl>
                                          <p:spTgt spid="57">
                                            <p:txEl>
                                              <p:pRg st="0" end="0"/>
                                            </p:txEl>
                                          </p:spTgt>
                                        </p:tgtEl>
                                        <p:attrNameLst>
                                          <p:attrName>style.visibility</p:attrName>
                                        </p:attrNameLst>
                                      </p:cBhvr>
                                      <p:to>
                                        <p:strVal val="visible"/>
                                      </p:to>
                                    </p:set>
                                    <p:animEffect transition="in" filter="wipe(down)">
                                      <p:cBhvr>
                                        <p:cTn id="59" dur="500"/>
                                        <p:tgtEl>
                                          <p:spTgt spid="57">
                                            <p:txEl>
                                              <p:pRg st="0" end="0"/>
                                            </p:tx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down)">
                                      <p:cBhvr>
                                        <p:cTn id="63" dur="500"/>
                                        <p:tgtEl>
                                          <p:spTgt spid="58"/>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down)">
                                      <p:cBhvr>
                                        <p:cTn id="67" dur="500"/>
                                        <p:tgtEl>
                                          <p:spTgt spid="59"/>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60">
                                            <p:txEl>
                                              <p:pRg st="0" end="0"/>
                                            </p:txEl>
                                          </p:spTgt>
                                        </p:tgtEl>
                                        <p:attrNameLst>
                                          <p:attrName>style.visibility</p:attrName>
                                        </p:attrNameLst>
                                      </p:cBhvr>
                                      <p:to>
                                        <p:strVal val="visible"/>
                                      </p:to>
                                    </p:set>
                                    <p:animEffect transition="in" filter="wipe(down)">
                                      <p:cBhvr>
                                        <p:cTn id="71" dur="500"/>
                                        <p:tgtEl>
                                          <p:spTgt spid="60">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wipe(down)">
                                      <p:cBhvr>
                                        <p:cTn id="75" dur="500"/>
                                        <p:tgtEl>
                                          <p:spTgt spid="61"/>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down)">
                                      <p:cBhvr>
                                        <p:cTn id="79" dur="500"/>
                                        <p:tgtEl>
                                          <p:spTgt spid="62"/>
                                        </p:tgtEl>
                                      </p:cBhvr>
                                    </p:animEffect>
                                  </p:childTnLst>
                                </p:cTn>
                              </p:par>
                            </p:childTnLst>
                          </p:cTn>
                        </p:par>
                        <p:par>
                          <p:cTn id="80" fill="hold">
                            <p:stCondLst>
                              <p:cond delay="9500"/>
                            </p:stCondLst>
                            <p:childTnLst>
                              <p:par>
                                <p:cTn id="81" presetID="22" presetClass="entr" presetSubtype="4" fill="hold" nodeType="afterEffect" nodePh="1">
                                  <p:stCondLst>
                                    <p:cond delay="0"/>
                                  </p:stCondLst>
                                  <p:endCondLst>
                                    <p:cond evt="begin" delay="0">
                                      <p:tn val="81"/>
                                    </p:cond>
                                  </p:endCondLst>
                                  <p:childTnLst>
                                    <p:set>
                                      <p:cBhvr>
                                        <p:cTn id="82" dur="1" fill="hold">
                                          <p:stCondLst>
                                            <p:cond delay="0"/>
                                          </p:stCondLst>
                                        </p:cTn>
                                        <p:tgtEl>
                                          <p:spTgt spid="63">
                                            <p:txEl>
                                              <p:pRg st="0" end="0"/>
                                            </p:txEl>
                                          </p:spTgt>
                                        </p:tgtEl>
                                        <p:attrNameLst>
                                          <p:attrName>style.visibility</p:attrName>
                                        </p:attrNameLst>
                                      </p:cBhvr>
                                      <p:to>
                                        <p:strVal val="visible"/>
                                      </p:to>
                                    </p:set>
                                    <p:animEffect transition="in" filter="wipe(down)">
                                      <p:cBhvr>
                                        <p:cTn id="83" dur="500"/>
                                        <p:tgtEl>
                                          <p:spTgt spid="63">
                                            <p:txEl>
                                              <p:pRg st="0" end="0"/>
                                            </p:tx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down)">
                                      <p:cBhvr>
                                        <p:cTn id="87" dur="500"/>
                                        <p:tgtEl>
                                          <p:spTgt spid="64"/>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down)">
                                      <p:cBhvr>
                                        <p:cTn id="91" dur="500"/>
                                        <p:tgtEl>
                                          <p:spTgt spid="65"/>
                                        </p:tgtEl>
                                      </p:cBhvr>
                                    </p:animEffect>
                                  </p:childTnLst>
                                </p:cTn>
                              </p:par>
                            </p:childTnLst>
                          </p:cTn>
                        </p:par>
                        <p:par>
                          <p:cTn id="92" fill="hold">
                            <p:stCondLst>
                              <p:cond delay="11000"/>
                            </p:stCondLst>
                            <p:childTnLst>
                              <p:par>
                                <p:cTn id="93" presetID="22" presetClass="entr" presetSubtype="4" fill="hold" grpId="0" nodeType="afterEffect" nodePh="1">
                                  <p:stCondLst>
                                    <p:cond delay="0"/>
                                  </p:stCondLst>
                                  <p:endCondLst>
                                    <p:cond evt="begin" delay="0">
                                      <p:tn val="93"/>
                                    </p:cond>
                                  </p:endCondLst>
                                  <p:childTnLst>
                                    <p:set>
                                      <p:cBhvr>
                                        <p:cTn id="94" dur="1" fill="hold">
                                          <p:stCondLst>
                                            <p:cond delay="0"/>
                                          </p:stCondLst>
                                        </p:cTn>
                                        <p:tgtEl>
                                          <p:spTgt spid="66">
                                            <p:txEl>
                                              <p:pRg st="0" end="0"/>
                                            </p:txEl>
                                          </p:spTgt>
                                        </p:tgtEl>
                                        <p:attrNameLst>
                                          <p:attrName>style.visibility</p:attrName>
                                        </p:attrNameLst>
                                      </p:cBhvr>
                                      <p:to>
                                        <p:strVal val="visible"/>
                                      </p:to>
                                    </p:set>
                                    <p:animEffect transition="in" filter="wipe(down)">
                                      <p:cBhvr>
                                        <p:cTn id="95" dur="500"/>
                                        <p:tgtEl>
                                          <p:spTgt spid="66">
                                            <p:txEl>
                                              <p:pRg st="0" end="0"/>
                                            </p:tx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wipe(down)">
                                      <p:cBhvr>
                                        <p:cTn id="99" dur="500"/>
                                        <p:tgtEl>
                                          <p:spTgt spid="67"/>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wipe(down)">
                                      <p:cBhvr>
                                        <p:cTn id="103" dur="500"/>
                                        <p:tgtEl>
                                          <p:spTgt spid="68"/>
                                        </p:tgtEl>
                                      </p:cBhvr>
                                    </p:animEffect>
                                  </p:childTnLst>
                                </p:cTn>
                              </p:par>
                            </p:childTnLst>
                          </p:cTn>
                        </p:par>
                        <p:par>
                          <p:cTn id="104" fill="hold">
                            <p:stCondLst>
                              <p:cond delay="12500"/>
                            </p:stCondLst>
                            <p:childTnLst>
                              <p:par>
                                <p:cTn id="105" presetID="22" presetClass="entr" presetSubtype="4" fill="hold" grpId="0" nodeType="afterEffect" nodePh="1">
                                  <p:stCondLst>
                                    <p:cond delay="0"/>
                                  </p:stCondLst>
                                  <p:endCondLst>
                                    <p:cond evt="begin" delay="0">
                                      <p:tn val="105"/>
                                    </p:cond>
                                  </p:endCondLst>
                                  <p:childTnLst>
                                    <p:set>
                                      <p:cBhvr>
                                        <p:cTn id="106" dur="1" fill="hold">
                                          <p:stCondLst>
                                            <p:cond delay="0"/>
                                          </p:stCondLst>
                                        </p:cTn>
                                        <p:tgtEl>
                                          <p:spTgt spid="69">
                                            <p:txEl>
                                              <p:pRg st="0" end="0"/>
                                            </p:txEl>
                                          </p:spTgt>
                                        </p:tgtEl>
                                        <p:attrNameLst>
                                          <p:attrName>style.visibility</p:attrName>
                                        </p:attrNameLst>
                                      </p:cBhvr>
                                      <p:to>
                                        <p:strVal val="visible"/>
                                      </p:to>
                                    </p:set>
                                    <p:animEffect transition="in" filter="wipe(down)">
                                      <p:cBhvr>
                                        <p:cTn id="107"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4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down)">
                      <p:cBhvr>
                        <p:cTn dur="500"/>
                        <p:tgtEl>
                          <p:spTgt spid="48"/>
                        </p:tgtEl>
                      </p:cBhvr>
                    </p:animEffect>
                  </p:childTnLst>
                </p:cTn>
              </p:par>
            </p:tnLst>
          </p:tmpl>
        </p:tmplLst>
      </p:bldP>
      <p:bldP spid="49" grpId="0"/>
      <p:bldP spid="50" grpId="0" animBg="1"/>
      <p:bldP spid="5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wipe(down)">
                      <p:cBhvr>
                        <p:cTn dur="500"/>
                        <p:tgtEl>
                          <p:spTgt spid="51"/>
                        </p:tgtEl>
                      </p:cBhvr>
                    </p:animEffect>
                  </p:childTnLst>
                </p:cTn>
              </p:par>
            </p:tnLst>
          </p:tmpl>
        </p:tmplLst>
      </p:bldP>
      <p:bldP spid="52" grpId="0"/>
      <p:bldP spid="53" grpId="0" animBg="1"/>
      <p:bldP spid="5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Effect transition="in" filter="wipe(down)">
                      <p:cBhvr>
                        <p:cTn dur="500"/>
                        <p:tgtEl>
                          <p:spTgt spid="54"/>
                        </p:tgtEl>
                      </p:cBhvr>
                    </p:animEffect>
                  </p:childTnLst>
                </p:cTn>
              </p:par>
            </p:tnLst>
          </p:tmpl>
        </p:tmplLst>
      </p:bldP>
      <p:bldP spid="55" grpId="0"/>
      <p:bldP spid="56" grpId="0" animBg="1"/>
      <p:bldP spid="5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wipe(down)">
                      <p:cBhvr>
                        <p:cTn dur="500"/>
                        <p:tgtEl>
                          <p:spTgt spid="57"/>
                        </p:tgtEl>
                      </p:cBhvr>
                    </p:animEffect>
                  </p:childTnLst>
                </p:cTn>
              </p:par>
            </p:tnLst>
          </p:tmpl>
        </p:tmplLst>
      </p:bldP>
      <p:bldP spid="58" grpId="0"/>
      <p:bldP spid="59" grpId="0" animBg="1"/>
      <p:bldP spid="6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Effect transition="in" filter="wipe(down)">
                      <p:cBhvr>
                        <p:cTn dur="500"/>
                        <p:tgtEl>
                          <p:spTgt spid="60"/>
                        </p:tgtEl>
                      </p:cBhvr>
                    </p:animEffect>
                  </p:childTnLst>
                </p:cTn>
              </p:par>
            </p:tnLst>
          </p:tmpl>
        </p:tmplLst>
      </p:bldP>
      <p:bldP spid="61" grpId="0"/>
      <p:bldP spid="62" grpId="0" animBg="1"/>
      <p:bldP spid="64" grpId="0"/>
      <p:bldP spid="65" grpId="0" animBg="1"/>
      <p:bldP spid="6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6"/>
                        </p:tgtEl>
                        <p:attrNameLst>
                          <p:attrName>style.visibility</p:attrName>
                        </p:attrNameLst>
                      </p:cBhvr>
                      <p:to>
                        <p:strVal val="visible"/>
                      </p:to>
                    </p:set>
                    <p:animEffect transition="in" filter="wipe(down)">
                      <p:cBhvr>
                        <p:cTn dur="500"/>
                        <p:tgtEl>
                          <p:spTgt spid="66"/>
                        </p:tgtEl>
                      </p:cBhvr>
                    </p:animEffect>
                  </p:childTnLst>
                </p:cTn>
              </p:par>
            </p:tnLst>
          </p:tmpl>
        </p:tmplLst>
      </p:bldP>
      <p:bldP spid="67" grpId="0"/>
      <p:bldP spid="68" grpId="0" animBg="1"/>
      <p:bldP spid="6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Effect transition="in" filter="wipe(down)">
                      <p:cBhvr>
                        <p:cTn dur="500"/>
                        <p:tgtEl>
                          <p:spTgt spid="69"/>
                        </p:tgtEl>
                      </p:cBhvr>
                    </p:animEffect>
                  </p:childTnLst>
                </p:cTn>
              </p:par>
            </p:tnLst>
          </p:tmpl>
        </p:tmplLst>
      </p:bldP>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eam07">
    <p:spTree>
      <p:nvGrpSpPr>
        <p:cNvPr id="1" name=""/>
        <p:cNvGrpSpPr/>
        <p:nvPr/>
      </p:nvGrpSpPr>
      <p:grpSpPr>
        <a:xfrm>
          <a:off x="0" y="0"/>
          <a:ext cx="0" cy="0"/>
          <a:chOff x="0" y="0"/>
          <a:chExt cx="0" cy="0"/>
        </a:xfrm>
      </p:grpSpPr>
      <p:sp>
        <p:nvSpPr>
          <p:cNvPr id="30" name="Text Placeholder 3"/>
          <p:cNvSpPr>
            <a:spLocks noGrp="1"/>
          </p:cNvSpPr>
          <p:nvPr>
            <p:ph type="body" sz="half" idx="16"/>
          </p:nvPr>
        </p:nvSpPr>
        <p:spPr>
          <a:xfrm>
            <a:off x="2301116" y="1937835"/>
            <a:ext cx="1851785" cy="508973"/>
          </a:xfrm>
          <a:prstGeom prst="rect">
            <a:avLst/>
          </a:prstGeom>
        </p:spPr>
        <p:txBody>
          <a:bodyPr wrap="square" lIns="0" tIns="0" rIns="0" bIns="0" anchor="t">
            <a:noAutofit/>
          </a:bodyPr>
          <a:lstStyle>
            <a:lvl1pPr marL="0" indent="0" algn="l">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1" name="Picture Placeholder 7"/>
          <p:cNvSpPr>
            <a:spLocks noGrp="1"/>
          </p:cNvSpPr>
          <p:nvPr>
            <p:ph type="pic" sz="quarter" idx="10" hasCustomPrompt="1"/>
          </p:nvPr>
        </p:nvSpPr>
        <p:spPr>
          <a:xfrm>
            <a:off x="599316" y="1963503"/>
            <a:ext cx="1559685" cy="1559220"/>
          </a:xfrm>
          <a:prstGeom prst="teardrop">
            <a:avLst/>
          </a:prstGeom>
          <a:ln w="28575">
            <a:solidFill>
              <a:schemeClr val="accent1"/>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32" name="Text Placeholder 3"/>
          <p:cNvSpPr>
            <a:spLocks noGrp="1"/>
          </p:cNvSpPr>
          <p:nvPr>
            <p:ph type="body" sz="half" idx="15"/>
          </p:nvPr>
        </p:nvSpPr>
        <p:spPr>
          <a:xfrm>
            <a:off x="2301116" y="248839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7" name="Text Placeholder 3"/>
          <p:cNvSpPr>
            <a:spLocks noGrp="1"/>
          </p:cNvSpPr>
          <p:nvPr>
            <p:ph type="body" sz="half" idx="17"/>
          </p:nvPr>
        </p:nvSpPr>
        <p:spPr>
          <a:xfrm>
            <a:off x="5981700" y="1937835"/>
            <a:ext cx="1851785" cy="508973"/>
          </a:xfrm>
          <a:prstGeom prst="rect">
            <a:avLst/>
          </a:prstGeom>
        </p:spPr>
        <p:txBody>
          <a:bodyPr wrap="square" lIns="0" tIns="0" rIns="0" bIns="0" anchor="t">
            <a:noAutofit/>
          </a:bodyPr>
          <a:lstStyle>
            <a:lvl1pPr marL="0" indent="0" algn="l">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8" name="Picture Placeholder 7"/>
          <p:cNvSpPr>
            <a:spLocks noGrp="1"/>
          </p:cNvSpPr>
          <p:nvPr>
            <p:ph type="pic" sz="quarter" idx="18" hasCustomPrompt="1"/>
          </p:nvPr>
        </p:nvSpPr>
        <p:spPr>
          <a:xfrm>
            <a:off x="4279900" y="1963503"/>
            <a:ext cx="1559685" cy="1559220"/>
          </a:xfrm>
          <a:prstGeom prst="teardrop">
            <a:avLst/>
          </a:prstGeom>
          <a:ln w="28575">
            <a:solidFill>
              <a:schemeClr val="accent2"/>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69" name="Text Placeholder 3"/>
          <p:cNvSpPr>
            <a:spLocks noGrp="1"/>
          </p:cNvSpPr>
          <p:nvPr>
            <p:ph type="body" sz="half" idx="19"/>
          </p:nvPr>
        </p:nvSpPr>
        <p:spPr>
          <a:xfrm>
            <a:off x="5981700" y="248839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0" name="Text Placeholder 3"/>
          <p:cNvSpPr>
            <a:spLocks noGrp="1"/>
          </p:cNvSpPr>
          <p:nvPr>
            <p:ph type="body" sz="half" idx="20"/>
          </p:nvPr>
        </p:nvSpPr>
        <p:spPr>
          <a:xfrm>
            <a:off x="9664700" y="1937835"/>
            <a:ext cx="1851785" cy="508973"/>
          </a:xfrm>
          <a:prstGeom prst="rect">
            <a:avLst/>
          </a:prstGeom>
        </p:spPr>
        <p:txBody>
          <a:bodyPr wrap="square" lIns="0" tIns="0" rIns="0" bIns="0" anchor="t">
            <a:noAutofit/>
          </a:bodyPr>
          <a:lstStyle>
            <a:lvl1pPr marL="0" indent="0" algn="l">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71" name="Picture Placeholder 7"/>
          <p:cNvSpPr>
            <a:spLocks noGrp="1"/>
          </p:cNvSpPr>
          <p:nvPr>
            <p:ph type="pic" sz="quarter" idx="21" hasCustomPrompt="1"/>
          </p:nvPr>
        </p:nvSpPr>
        <p:spPr>
          <a:xfrm>
            <a:off x="7962900" y="1963503"/>
            <a:ext cx="1559685" cy="1559220"/>
          </a:xfrm>
          <a:prstGeom prst="teardrop">
            <a:avLst/>
          </a:prstGeom>
          <a:ln w="28575">
            <a:solidFill>
              <a:schemeClr val="accent3"/>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2" name="Text Placeholder 3"/>
          <p:cNvSpPr>
            <a:spLocks noGrp="1"/>
          </p:cNvSpPr>
          <p:nvPr>
            <p:ph type="body" sz="half" idx="22"/>
          </p:nvPr>
        </p:nvSpPr>
        <p:spPr>
          <a:xfrm>
            <a:off x="9664700" y="248839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3" name="Text Placeholder 3"/>
          <p:cNvSpPr>
            <a:spLocks noGrp="1"/>
          </p:cNvSpPr>
          <p:nvPr>
            <p:ph type="body" sz="half" idx="23"/>
          </p:nvPr>
        </p:nvSpPr>
        <p:spPr>
          <a:xfrm>
            <a:off x="2301116" y="3983344"/>
            <a:ext cx="1851785" cy="508973"/>
          </a:xfrm>
          <a:prstGeom prst="rect">
            <a:avLst/>
          </a:prstGeom>
        </p:spPr>
        <p:txBody>
          <a:bodyPr wrap="square" lIns="0" tIns="0" rIns="0" bIns="0" anchor="t">
            <a:noAutofit/>
          </a:bodyPr>
          <a:lstStyle>
            <a:lvl1pPr marL="0" indent="0" algn="l">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74" name="Picture Placeholder 7"/>
          <p:cNvSpPr>
            <a:spLocks noGrp="1"/>
          </p:cNvSpPr>
          <p:nvPr>
            <p:ph type="pic" sz="quarter" idx="24" hasCustomPrompt="1"/>
          </p:nvPr>
        </p:nvSpPr>
        <p:spPr>
          <a:xfrm>
            <a:off x="599316" y="4009013"/>
            <a:ext cx="1559685" cy="1559220"/>
          </a:xfrm>
          <a:prstGeom prst="teardrop">
            <a:avLst/>
          </a:prstGeom>
          <a:ln w="28575">
            <a:solidFill>
              <a:schemeClr val="accent4"/>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5" name="Text Placeholder 3"/>
          <p:cNvSpPr>
            <a:spLocks noGrp="1"/>
          </p:cNvSpPr>
          <p:nvPr>
            <p:ph type="body" sz="half" idx="25"/>
          </p:nvPr>
        </p:nvSpPr>
        <p:spPr>
          <a:xfrm>
            <a:off x="2301116" y="4533900"/>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6" name="Text Placeholder 3"/>
          <p:cNvSpPr>
            <a:spLocks noGrp="1"/>
          </p:cNvSpPr>
          <p:nvPr>
            <p:ph type="body" sz="half" idx="26"/>
          </p:nvPr>
        </p:nvSpPr>
        <p:spPr>
          <a:xfrm>
            <a:off x="5981700" y="3983344"/>
            <a:ext cx="1851785" cy="508973"/>
          </a:xfrm>
          <a:prstGeom prst="rect">
            <a:avLst/>
          </a:prstGeom>
        </p:spPr>
        <p:txBody>
          <a:bodyPr wrap="square" lIns="0" tIns="0" rIns="0" bIns="0" anchor="t">
            <a:noAutofit/>
          </a:bodyPr>
          <a:lstStyle>
            <a:lvl1pPr marL="0" indent="0" algn="l">
              <a:buNone/>
              <a:defRPr sz="1467" b="1" baseline="0">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77" name="Picture Placeholder 7"/>
          <p:cNvSpPr>
            <a:spLocks noGrp="1"/>
          </p:cNvSpPr>
          <p:nvPr>
            <p:ph type="pic" sz="quarter" idx="27" hasCustomPrompt="1"/>
          </p:nvPr>
        </p:nvSpPr>
        <p:spPr>
          <a:xfrm>
            <a:off x="4279900" y="4009013"/>
            <a:ext cx="1559685" cy="1559220"/>
          </a:xfrm>
          <a:prstGeom prst="teardrop">
            <a:avLst/>
          </a:prstGeom>
          <a:ln w="28575">
            <a:solidFill>
              <a:schemeClr val="accent5"/>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8" name="Text Placeholder 3"/>
          <p:cNvSpPr>
            <a:spLocks noGrp="1"/>
          </p:cNvSpPr>
          <p:nvPr>
            <p:ph type="body" sz="half" idx="28"/>
          </p:nvPr>
        </p:nvSpPr>
        <p:spPr>
          <a:xfrm>
            <a:off x="5981700" y="4533900"/>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9" name="Text Placeholder 3"/>
          <p:cNvSpPr>
            <a:spLocks noGrp="1"/>
          </p:cNvSpPr>
          <p:nvPr>
            <p:ph type="body" sz="half" idx="29"/>
          </p:nvPr>
        </p:nvSpPr>
        <p:spPr>
          <a:xfrm>
            <a:off x="9664700" y="3983344"/>
            <a:ext cx="1851785" cy="508973"/>
          </a:xfrm>
          <a:prstGeom prst="rect">
            <a:avLst/>
          </a:prstGeom>
        </p:spPr>
        <p:txBody>
          <a:bodyPr wrap="square" lIns="0" tIns="0" rIns="0" bIns="0" anchor="t">
            <a:noAutofit/>
          </a:bodyPr>
          <a:lstStyle>
            <a:lvl1pPr marL="0" indent="0" algn="l">
              <a:buNone/>
              <a:defRPr sz="1467" b="1" baseline="0">
                <a:solidFill>
                  <a:schemeClr val="accent6"/>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80" name="Picture Placeholder 7"/>
          <p:cNvSpPr>
            <a:spLocks noGrp="1"/>
          </p:cNvSpPr>
          <p:nvPr>
            <p:ph type="pic" sz="quarter" idx="30" hasCustomPrompt="1"/>
          </p:nvPr>
        </p:nvSpPr>
        <p:spPr>
          <a:xfrm>
            <a:off x="7962900" y="4009013"/>
            <a:ext cx="1559685" cy="1559220"/>
          </a:xfrm>
          <a:prstGeom prst="teardrop">
            <a:avLst/>
          </a:prstGeom>
          <a:ln w="28575">
            <a:solidFill>
              <a:schemeClr val="accent6"/>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81" name="Text Placeholder 3"/>
          <p:cNvSpPr>
            <a:spLocks noGrp="1"/>
          </p:cNvSpPr>
          <p:nvPr>
            <p:ph type="body" sz="half" idx="31"/>
          </p:nvPr>
        </p:nvSpPr>
        <p:spPr>
          <a:xfrm>
            <a:off x="9664700" y="4533900"/>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7"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763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30">
                                            <p:txEl>
                                              <p:pRg st="0" end="0"/>
                                            </p:txEl>
                                          </p:spTgt>
                                        </p:tgtEl>
                                        <p:attrNameLst>
                                          <p:attrName>style.visibility</p:attrName>
                                        </p:attrNameLst>
                                      </p:cBhvr>
                                      <p:to>
                                        <p:strVal val="visible"/>
                                      </p:to>
                                    </p:set>
                                    <p:animEffect transition="in" filter="wipe(down)">
                                      <p:cBhvr>
                                        <p:cTn id="21" dur="500"/>
                                        <p:tgtEl>
                                          <p:spTgt spid="30">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32">
                                            <p:txEl>
                                              <p:pRg st="0" end="0"/>
                                            </p:txEl>
                                          </p:spTgt>
                                        </p:tgtEl>
                                        <p:attrNameLst>
                                          <p:attrName>style.visibility</p:attrName>
                                        </p:attrNameLst>
                                      </p:cBhvr>
                                      <p:to>
                                        <p:strVal val="visible"/>
                                      </p:to>
                                    </p:set>
                                    <p:anim calcmode="lin" valueType="num">
                                      <p:cBhvr additive="base">
                                        <p:cTn id="2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 calcmode="lin" valueType="num">
                                      <p:cBhvr>
                                        <p:cTn id="30" dur="500" fill="hold"/>
                                        <p:tgtEl>
                                          <p:spTgt spid="68"/>
                                        </p:tgtEl>
                                        <p:attrNameLst>
                                          <p:attrName>ppt_w</p:attrName>
                                        </p:attrNameLst>
                                      </p:cBhvr>
                                      <p:tavLst>
                                        <p:tav tm="0">
                                          <p:val>
                                            <p:fltVal val="0"/>
                                          </p:val>
                                        </p:tav>
                                        <p:tav tm="100000">
                                          <p:val>
                                            <p:strVal val="#ppt_w"/>
                                          </p:val>
                                        </p:tav>
                                      </p:tavLst>
                                    </p:anim>
                                    <p:anim calcmode="lin" valueType="num">
                                      <p:cBhvr>
                                        <p:cTn id="31" dur="500" fill="hold"/>
                                        <p:tgtEl>
                                          <p:spTgt spid="68"/>
                                        </p:tgtEl>
                                        <p:attrNameLst>
                                          <p:attrName>ppt_h</p:attrName>
                                        </p:attrNameLst>
                                      </p:cBhvr>
                                      <p:tavLst>
                                        <p:tav tm="0">
                                          <p:val>
                                            <p:fltVal val="0"/>
                                          </p:val>
                                        </p:tav>
                                        <p:tav tm="100000">
                                          <p:val>
                                            <p:strVal val="#ppt_h"/>
                                          </p:val>
                                        </p:tav>
                                      </p:tavLst>
                                    </p:anim>
                                    <p:animEffect transition="in" filter="fade">
                                      <p:cBhvr>
                                        <p:cTn id="32" dur="500"/>
                                        <p:tgtEl>
                                          <p:spTgt spid="68"/>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67">
                                            <p:txEl>
                                              <p:pRg st="0" end="0"/>
                                            </p:txEl>
                                          </p:spTgt>
                                        </p:tgtEl>
                                        <p:attrNameLst>
                                          <p:attrName>style.visibility</p:attrName>
                                        </p:attrNameLst>
                                      </p:cBhvr>
                                      <p:to>
                                        <p:strVal val="visible"/>
                                      </p:to>
                                    </p:set>
                                    <p:animEffect transition="in" filter="wipe(down)">
                                      <p:cBhvr>
                                        <p:cTn id="36" dur="500"/>
                                        <p:tgtEl>
                                          <p:spTgt spid="67">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69">
                                            <p:txEl>
                                              <p:pRg st="0" end="0"/>
                                            </p:txEl>
                                          </p:spTgt>
                                        </p:tgtEl>
                                        <p:attrNameLst>
                                          <p:attrName>style.visibility</p:attrName>
                                        </p:attrNameLst>
                                      </p:cBhvr>
                                      <p:to>
                                        <p:strVal val="visible"/>
                                      </p:to>
                                    </p:set>
                                    <p:anim calcmode="lin" valueType="num">
                                      <p:cBhvr additive="base">
                                        <p:cTn id="40"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500" fill="hold"/>
                                        <p:tgtEl>
                                          <p:spTgt spid="71"/>
                                        </p:tgtEl>
                                        <p:attrNameLst>
                                          <p:attrName>ppt_w</p:attrName>
                                        </p:attrNameLst>
                                      </p:cBhvr>
                                      <p:tavLst>
                                        <p:tav tm="0">
                                          <p:val>
                                            <p:fltVal val="0"/>
                                          </p:val>
                                        </p:tav>
                                        <p:tav tm="100000">
                                          <p:val>
                                            <p:strVal val="#ppt_w"/>
                                          </p:val>
                                        </p:tav>
                                      </p:tavLst>
                                    </p:anim>
                                    <p:anim calcmode="lin" valueType="num">
                                      <p:cBhvr>
                                        <p:cTn id="46" dur="500" fill="hold"/>
                                        <p:tgtEl>
                                          <p:spTgt spid="71"/>
                                        </p:tgtEl>
                                        <p:attrNameLst>
                                          <p:attrName>ppt_h</p:attrName>
                                        </p:attrNameLst>
                                      </p:cBhvr>
                                      <p:tavLst>
                                        <p:tav tm="0">
                                          <p:val>
                                            <p:fltVal val="0"/>
                                          </p:val>
                                        </p:tav>
                                        <p:tav tm="100000">
                                          <p:val>
                                            <p:strVal val="#ppt_h"/>
                                          </p:val>
                                        </p:tav>
                                      </p:tavLst>
                                    </p:anim>
                                    <p:animEffect transition="in" filter="fade">
                                      <p:cBhvr>
                                        <p:cTn id="47" dur="500"/>
                                        <p:tgtEl>
                                          <p:spTgt spid="71"/>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70">
                                            <p:txEl>
                                              <p:pRg st="0" end="0"/>
                                            </p:txEl>
                                          </p:spTgt>
                                        </p:tgtEl>
                                        <p:attrNameLst>
                                          <p:attrName>style.visibility</p:attrName>
                                        </p:attrNameLst>
                                      </p:cBhvr>
                                      <p:to>
                                        <p:strVal val="visible"/>
                                      </p:to>
                                    </p:set>
                                    <p:animEffect transition="in" filter="wipe(down)">
                                      <p:cBhvr>
                                        <p:cTn id="51" dur="500"/>
                                        <p:tgtEl>
                                          <p:spTgt spid="70">
                                            <p:txEl>
                                              <p:pRg st="0" end="0"/>
                                            </p:txEl>
                                          </p:spTgt>
                                        </p:tgtEl>
                                      </p:cBhvr>
                                    </p:animEffect>
                                  </p:childTnLst>
                                </p:cTn>
                              </p:par>
                            </p:childTnLst>
                          </p:cTn>
                        </p:par>
                        <p:par>
                          <p:cTn id="52" fill="hold">
                            <p:stCondLst>
                              <p:cond delay="5000"/>
                            </p:stCondLst>
                            <p:childTnLst>
                              <p:par>
                                <p:cTn id="53" presetID="2" presetClass="entr" presetSubtype="4" accel="50000" decel="50000" fill="hold" grpId="0" nodeType="afterEffect" nodePh="1">
                                  <p:stCondLst>
                                    <p:cond delay="0"/>
                                  </p:stCondLst>
                                  <p:endCondLst>
                                    <p:cond evt="begin" delay="0">
                                      <p:tn val="53"/>
                                    </p:cond>
                                  </p:endCondLst>
                                  <p:childTnLst>
                                    <p:set>
                                      <p:cBhvr>
                                        <p:cTn id="54" dur="1" fill="hold">
                                          <p:stCondLst>
                                            <p:cond delay="0"/>
                                          </p:stCondLst>
                                        </p:cTn>
                                        <p:tgtEl>
                                          <p:spTgt spid="72">
                                            <p:txEl>
                                              <p:pRg st="0" end="0"/>
                                            </p:txEl>
                                          </p:spTgt>
                                        </p:tgtEl>
                                        <p:attrNameLst>
                                          <p:attrName>style.visibility</p:attrName>
                                        </p:attrNameLst>
                                      </p:cBhvr>
                                      <p:to>
                                        <p:strVal val="visible"/>
                                      </p:to>
                                    </p:set>
                                    <p:anim calcmode="lin" valueType="num">
                                      <p:cBhvr additive="base">
                                        <p:cTn id="55" dur="500" fill="hold"/>
                                        <p:tgtEl>
                                          <p:spTgt spid="7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2">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0" fill="hold" grpId="0" nodeType="afterEffect">
                                  <p:stCondLst>
                                    <p:cond delay="0"/>
                                  </p:stCondLst>
                                  <p:childTnLst>
                                    <p:set>
                                      <p:cBhvr>
                                        <p:cTn id="59" dur="1" fill="hold">
                                          <p:stCondLst>
                                            <p:cond delay="0"/>
                                          </p:stCondLst>
                                        </p:cTn>
                                        <p:tgtEl>
                                          <p:spTgt spid="74"/>
                                        </p:tgtEl>
                                        <p:attrNameLst>
                                          <p:attrName>style.visibility</p:attrName>
                                        </p:attrNameLst>
                                      </p:cBhvr>
                                      <p:to>
                                        <p:strVal val="visible"/>
                                      </p:to>
                                    </p:set>
                                    <p:anim calcmode="lin" valueType="num">
                                      <p:cBhvr>
                                        <p:cTn id="60" dur="500" fill="hold"/>
                                        <p:tgtEl>
                                          <p:spTgt spid="74"/>
                                        </p:tgtEl>
                                        <p:attrNameLst>
                                          <p:attrName>ppt_w</p:attrName>
                                        </p:attrNameLst>
                                      </p:cBhvr>
                                      <p:tavLst>
                                        <p:tav tm="0">
                                          <p:val>
                                            <p:fltVal val="0"/>
                                          </p:val>
                                        </p:tav>
                                        <p:tav tm="100000">
                                          <p:val>
                                            <p:strVal val="#ppt_w"/>
                                          </p:val>
                                        </p:tav>
                                      </p:tavLst>
                                    </p:anim>
                                    <p:anim calcmode="lin" valueType="num">
                                      <p:cBhvr>
                                        <p:cTn id="61" dur="500" fill="hold"/>
                                        <p:tgtEl>
                                          <p:spTgt spid="74"/>
                                        </p:tgtEl>
                                        <p:attrNameLst>
                                          <p:attrName>ppt_h</p:attrName>
                                        </p:attrNameLst>
                                      </p:cBhvr>
                                      <p:tavLst>
                                        <p:tav tm="0">
                                          <p:val>
                                            <p:fltVal val="0"/>
                                          </p:val>
                                        </p:tav>
                                        <p:tav tm="100000">
                                          <p:val>
                                            <p:strVal val="#ppt_h"/>
                                          </p:val>
                                        </p:tav>
                                      </p:tavLst>
                                    </p:anim>
                                    <p:animEffect transition="in" filter="fade">
                                      <p:cBhvr>
                                        <p:cTn id="62" dur="500"/>
                                        <p:tgtEl>
                                          <p:spTgt spid="74"/>
                                        </p:tgtEl>
                                      </p:cBhvr>
                                    </p:animEffect>
                                  </p:childTnLst>
                                </p:cTn>
                              </p:par>
                            </p:childTnLst>
                          </p:cTn>
                        </p:par>
                        <p:par>
                          <p:cTn id="63" fill="hold">
                            <p:stCondLst>
                              <p:cond delay="60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73">
                                            <p:txEl>
                                              <p:pRg st="0" end="0"/>
                                            </p:txEl>
                                          </p:spTgt>
                                        </p:tgtEl>
                                        <p:attrNameLst>
                                          <p:attrName>style.visibility</p:attrName>
                                        </p:attrNameLst>
                                      </p:cBhvr>
                                      <p:to>
                                        <p:strVal val="visible"/>
                                      </p:to>
                                    </p:set>
                                    <p:animEffect transition="in" filter="wipe(down)">
                                      <p:cBhvr>
                                        <p:cTn id="66" dur="500"/>
                                        <p:tgtEl>
                                          <p:spTgt spid="73">
                                            <p:txEl>
                                              <p:pRg st="0" end="0"/>
                                            </p:txEl>
                                          </p:spTgt>
                                        </p:tgtEl>
                                      </p:cBhvr>
                                    </p:animEffect>
                                  </p:childTnLst>
                                </p:cTn>
                              </p:par>
                            </p:childTnLst>
                          </p:cTn>
                        </p:par>
                        <p:par>
                          <p:cTn id="67" fill="hold">
                            <p:stCondLst>
                              <p:cond delay="6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75">
                                            <p:txEl>
                                              <p:pRg st="0" end="0"/>
                                            </p:txEl>
                                          </p:spTgt>
                                        </p:tgtEl>
                                        <p:attrNameLst>
                                          <p:attrName>style.visibility</p:attrName>
                                        </p:attrNameLst>
                                      </p:cBhvr>
                                      <p:to>
                                        <p:strVal val="visible"/>
                                      </p:to>
                                    </p:set>
                                    <p:anim calcmode="lin" valueType="num">
                                      <p:cBhvr additive="base">
                                        <p:cTn id="70"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53" presetClass="entr" presetSubtype="0" fill="hold" grpId="0" nodeType="afterEffect">
                                  <p:stCondLst>
                                    <p:cond delay="0"/>
                                  </p:stCondLst>
                                  <p:childTnLst>
                                    <p:set>
                                      <p:cBhvr>
                                        <p:cTn id="74" dur="1" fill="hold">
                                          <p:stCondLst>
                                            <p:cond delay="0"/>
                                          </p:stCondLst>
                                        </p:cTn>
                                        <p:tgtEl>
                                          <p:spTgt spid="77"/>
                                        </p:tgtEl>
                                        <p:attrNameLst>
                                          <p:attrName>style.visibility</p:attrName>
                                        </p:attrNameLst>
                                      </p:cBhvr>
                                      <p:to>
                                        <p:strVal val="visible"/>
                                      </p:to>
                                    </p:set>
                                    <p:anim calcmode="lin" valueType="num">
                                      <p:cBhvr>
                                        <p:cTn id="75" dur="500" fill="hold"/>
                                        <p:tgtEl>
                                          <p:spTgt spid="77"/>
                                        </p:tgtEl>
                                        <p:attrNameLst>
                                          <p:attrName>ppt_w</p:attrName>
                                        </p:attrNameLst>
                                      </p:cBhvr>
                                      <p:tavLst>
                                        <p:tav tm="0">
                                          <p:val>
                                            <p:fltVal val="0"/>
                                          </p:val>
                                        </p:tav>
                                        <p:tav tm="100000">
                                          <p:val>
                                            <p:strVal val="#ppt_w"/>
                                          </p:val>
                                        </p:tav>
                                      </p:tavLst>
                                    </p:anim>
                                    <p:anim calcmode="lin" valueType="num">
                                      <p:cBhvr>
                                        <p:cTn id="76" dur="500" fill="hold"/>
                                        <p:tgtEl>
                                          <p:spTgt spid="77"/>
                                        </p:tgtEl>
                                        <p:attrNameLst>
                                          <p:attrName>ppt_h</p:attrName>
                                        </p:attrNameLst>
                                      </p:cBhvr>
                                      <p:tavLst>
                                        <p:tav tm="0">
                                          <p:val>
                                            <p:fltVal val="0"/>
                                          </p:val>
                                        </p:tav>
                                        <p:tav tm="100000">
                                          <p:val>
                                            <p:strVal val="#ppt_h"/>
                                          </p:val>
                                        </p:tav>
                                      </p:tavLst>
                                    </p:anim>
                                    <p:animEffect transition="in" filter="fade">
                                      <p:cBhvr>
                                        <p:cTn id="77" dur="500"/>
                                        <p:tgtEl>
                                          <p:spTgt spid="77"/>
                                        </p:tgtEl>
                                      </p:cBhvr>
                                    </p:animEffect>
                                  </p:childTnLst>
                                </p:cTn>
                              </p:par>
                            </p:childTnLst>
                          </p:cTn>
                        </p:par>
                        <p:par>
                          <p:cTn id="78" fill="hold">
                            <p:stCondLst>
                              <p:cond delay="7500"/>
                            </p:stCondLst>
                            <p:childTnLst>
                              <p:par>
                                <p:cTn id="79" presetID="22" presetClass="entr" presetSubtype="4" fill="hold" grpId="0" nodeType="afterEffect" nodePh="1">
                                  <p:stCondLst>
                                    <p:cond delay="0"/>
                                  </p:stCondLst>
                                  <p:endCondLst>
                                    <p:cond evt="begin" delay="0">
                                      <p:tn val="79"/>
                                    </p:cond>
                                  </p:endCondLst>
                                  <p:childTnLst>
                                    <p:set>
                                      <p:cBhvr>
                                        <p:cTn id="80" dur="1" fill="hold">
                                          <p:stCondLst>
                                            <p:cond delay="0"/>
                                          </p:stCondLst>
                                        </p:cTn>
                                        <p:tgtEl>
                                          <p:spTgt spid="76">
                                            <p:txEl>
                                              <p:pRg st="0" end="0"/>
                                            </p:txEl>
                                          </p:spTgt>
                                        </p:tgtEl>
                                        <p:attrNameLst>
                                          <p:attrName>style.visibility</p:attrName>
                                        </p:attrNameLst>
                                      </p:cBhvr>
                                      <p:to>
                                        <p:strVal val="visible"/>
                                      </p:to>
                                    </p:set>
                                    <p:animEffect transition="in" filter="wipe(down)">
                                      <p:cBhvr>
                                        <p:cTn id="81" dur="500"/>
                                        <p:tgtEl>
                                          <p:spTgt spid="76">
                                            <p:txEl>
                                              <p:pRg st="0" end="0"/>
                                            </p:txEl>
                                          </p:spTgt>
                                        </p:tgtEl>
                                      </p:cBhvr>
                                    </p:animEffect>
                                  </p:childTnLst>
                                </p:cTn>
                              </p:par>
                            </p:childTnLst>
                          </p:cTn>
                        </p:par>
                        <p:par>
                          <p:cTn id="82" fill="hold">
                            <p:stCondLst>
                              <p:cond delay="8000"/>
                            </p:stCondLst>
                            <p:childTnLst>
                              <p:par>
                                <p:cTn id="83" presetID="2" presetClass="entr" presetSubtype="4" accel="50000" decel="50000" fill="hold" grpId="0" nodeType="afterEffect" nodePh="1">
                                  <p:stCondLst>
                                    <p:cond delay="0"/>
                                  </p:stCondLst>
                                  <p:endCondLst>
                                    <p:cond evt="begin" delay="0">
                                      <p:tn val="83"/>
                                    </p:cond>
                                  </p:endCondLst>
                                  <p:childTnLst>
                                    <p:set>
                                      <p:cBhvr>
                                        <p:cTn id="84" dur="1" fill="hold">
                                          <p:stCondLst>
                                            <p:cond delay="0"/>
                                          </p:stCondLst>
                                        </p:cTn>
                                        <p:tgtEl>
                                          <p:spTgt spid="78">
                                            <p:txEl>
                                              <p:pRg st="0" end="0"/>
                                            </p:txEl>
                                          </p:spTgt>
                                        </p:tgtEl>
                                        <p:attrNameLst>
                                          <p:attrName>style.visibility</p:attrName>
                                        </p:attrNameLst>
                                      </p:cBhvr>
                                      <p:to>
                                        <p:strVal val="visible"/>
                                      </p:to>
                                    </p:set>
                                    <p:anim calcmode="lin" valueType="num">
                                      <p:cBhvr additive="base">
                                        <p:cTn id="85"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par>
                          <p:cTn id="87" fill="hold">
                            <p:stCondLst>
                              <p:cond delay="8500"/>
                            </p:stCondLst>
                            <p:childTnLst>
                              <p:par>
                                <p:cTn id="88" presetID="53" presetClass="entr" presetSubtype="0" fill="hold" grpId="0" nodeType="after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p:cTn id="90" dur="500" fill="hold"/>
                                        <p:tgtEl>
                                          <p:spTgt spid="80"/>
                                        </p:tgtEl>
                                        <p:attrNameLst>
                                          <p:attrName>ppt_w</p:attrName>
                                        </p:attrNameLst>
                                      </p:cBhvr>
                                      <p:tavLst>
                                        <p:tav tm="0">
                                          <p:val>
                                            <p:fltVal val="0"/>
                                          </p:val>
                                        </p:tav>
                                        <p:tav tm="100000">
                                          <p:val>
                                            <p:strVal val="#ppt_w"/>
                                          </p:val>
                                        </p:tav>
                                      </p:tavLst>
                                    </p:anim>
                                    <p:anim calcmode="lin" valueType="num">
                                      <p:cBhvr>
                                        <p:cTn id="91" dur="500" fill="hold"/>
                                        <p:tgtEl>
                                          <p:spTgt spid="80"/>
                                        </p:tgtEl>
                                        <p:attrNameLst>
                                          <p:attrName>ppt_h</p:attrName>
                                        </p:attrNameLst>
                                      </p:cBhvr>
                                      <p:tavLst>
                                        <p:tav tm="0">
                                          <p:val>
                                            <p:fltVal val="0"/>
                                          </p:val>
                                        </p:tav>
                                        <p:tav tm="100000">
                                          <p:val>
                                            <p:strVal val="#ppt_h"/>
                                          </p:val>
                                        </p:tav>
                                      </p:tavLst>
                                    </p:anim>
                                    <p:animEffect transition="in" filter="fade">
                                      <p:cBhvr>
                                        <p:cTn id="92" dur="500"/>
                                        <p:tgtEl>
                                          <p:spTgt spid="80"/>
                                        </p:tgtEl>
                                      </p:cBhvr>
                                    </p:animEffect>
                                  </p:childTnLst>
                                </p:cTn>
                              </p:par>
                            </p:childTnLst>
                          </p:cTn>
                        </p:par>
                        <p:par>
                          <p:cTn id="93" fill="hold">
                            <p:stCondLst>
                              <p:cond delay="9000"/>
                            </p:stCondLst>
                            <p:childTnLst>
                              <p:par>
                                <p:cTn id="94" presetID="22" presetClass="entr" presetSubtype="4" fill="hold" grpId="0" nodeType="afterEffect" nodePh="1">
                                  <p:stCondLst>
                                    <p:cond delay="0"/>
                                  </p:stCondLst>
                                  <p:endCondLst>
                                    <p:cond evt="begin" delay="0">
                                      <p:tn val="94"/>
                                    </p:cond>
                                  </p:endCondLst>
                                  <p:childTnLst>
                                    <p:set>
                                      <p:cBhvr>
                                        <p:cTn id="95" dur="1" fill="hold">
                                          <p:stCondLst>
                                            <p:cond delay="0"/>
                                          </p:stCondLst>
                                        </p:cTn>
                                        <p:tgtEl>
                                          <p:spTgt spid="79">
                                            <p:txEl>
                                              <p:pRg st="0" end="0"/>
                                            </p:txEl>
                                          </p:spTgt>
                                        </p:tgtEl>
                                        <p:attrNameLst>
                                          <p:attrName>style.visibility</p:attrName>
                                        </p:attrNameLst>
                                      </p:cBhvr>
                                      <p:to>
                                        <p:strVal val="visible"/>
                                      </p:to>
                                    </p:set>
                                    <p:animEffect transition="in" filter="wipe(down)">
                                      <p:cBhvr>
                                        <p:cTn id="96" dur="500"/>
                                        <p:tgtEl>
                                          <p:spTgt spid="79">
                                            <p:txEl>
                                              <p:pRg st="0" end="0"/>
                                            </p:txEl>
                                          </p:spTgt>
                                        </p:tgtEl>
                                      </p:cBhvr>
                                    </p:animEffect>
                                  </p:childTnLst>
                                </p:cTn>
                              </p:par>
                            </p:childTnLst>
                          </p:cTn>
                        </p:par>
                        <p:par>
                          <p:cTn id="97" fill="hold">
                            <p:stCondLst>
                              <p:cond delay="9500"/>
                            </p:stCondLst>
                            <p:childTnLst>
                              <p:par>
                                <p:cTn id="98" presetID="2" presetClass="entr" presetSubtype="4" accel="50000" decel="50000" fill="hold" grpId="0" nodeType="afterEffect" nodePh="1">
                                  <p:stCondLst>
                                    <p:cond delay="0"/>
                                  </p:stCondLst>
                                  <p:endCondLst>
                                    <p:cond evt="begin" delay="0">
                                      <p:tn val="98"/>
                                    </p:cond>
                                  </p:endCondLst>
                                  <p:childTnLst>
                                    <p:set>
                                      <p:cBhvr>
                                        <p:cTn id="99" dur="1" fill="hold">
                                          <p:stCondLst>
                                            <p:cond delay="0"/>
                                          </p:stCondLst>
                                        </p:cTn>
                                        <p:tgtEl>
                                          <p:spTgt spid="81">
                                            <p:txEl>
                                              <p:pRg st="0" end="0"/>
                                            </p:txEl>
                                          </p:spTgt>
                                        </p:tgtEl>
                                        <p:attrNameLst>
                                          <p:attrName>style.visibility</p:attrName>
                                        </p:attrNameLst>
                                      </p:cBhvr>
                                      <p:to>
                                        <p:strVal val="visible"/>
                                      </p:to>
                                    </p:set>
                                    <p:anim calcmode="lin" valueType="num">
                                      <p:cBhvr additive="base">
                                        <p:cTn id="100"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animBg="1"/>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6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7"/>
                        </p:tgtEl>
                        <p:attrNameLst>
                          <p:attrName>style.visibility</p:attrName>
                        </p:attrNameLst>
                      </p:cBhvr>
                      <p:to>
                        <p:strVal val="visible"/>
                      </p:to>
                    </p:set>
                    <p:animEffect transition="in" filter="wipe(down)">
                      <p:cBhvr>
                        <p:cTn dur="500"/>
                        <p:tgtEl>
                          <p:spTgt spid="67"/>
                        </p:tgtEl>
                      </p:cBhvr>
                    </p:animEffect>
                  </p:childTnLst>
                </p:cTn>
              </p:par>
            </p:tnLst>
          </p:tmpl>
        </p:tmplLst>
      </p:bldP>
      <p:bldP spid="68" grpId="0" animBg="1"/>
      <p:bldP spid="6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1+#ppt_h/2"/>
                          </p:val>
                        </p:tav>
                        <p:tav tm="100000">
                          <p:val>
                            <p:strVal val="#ppt_y"/>
                          </p:val>
                        </p:tav>
                      </p:tavLst>
                    </p:anim>
                  </p:childTnLst>
                </p:cTn>
              </p:par>
            </p:tnLst>
          </p:tmpl>
        </p:tmplLst>
      </p:bldP>
      <p:bldP spid="7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0"/>
                        </p:tgtEl>
                        <p:attrNameLst>
                          <p:attrName>style.visibility</p:attrName>
                        </p:attrNameLst>
                      </p:cBhvr>
                      <p:to>
                        <p:strVal val="visible"/>
                      </p:to>
                    </p:set>
                    <p:animEffect transition="in" filter="wipe(down)">
                      <p:cBhvr>
                        <p:cTn dur="500"/>
                        <p:tgtEl>
                          <p:spTgt spid="70"/>
                        </p:tgtEl>
                      </p:cBhvr>
                    </p:animEffect>
                  </p:childTnLst>
                </p:cTn>
              </p:par>
            </p:tnLst>
          </p:tmpl>
        </p:tmplLst>
      </p:bldP>
      <p:bldP spid="71" grpId="0" animBg="1"/>
      <p:bldP spid="7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2"/>
                        </p:tgtEl>
                        <p:attrNameLst>
                          <p:attrName>style.visibility</p:attrName>
                        </p:attrNameLst>
                      </p:cBhvr>
                      <p:to>
                        <p:strVal val="visible"/>
                      </p:to>
                    </p:set>
                    <p:anim calcmode="lin" valueType="num">
                      <p:cBhvr additive="base">
                        <p:cTn dur="500" fill="hold"/>
                        <p:tgtEl>
                          <p:spTgt spid="72"/>
                        </p:tgtEl>
                        <p:attrNameLst>
                          <p:attrName>ppt_x</p:attrName>
                        </p:attrNameLst>
                      </p:cBhvr>
                      <p:tavLst>
                        <p:tav tm="0">
                          <p:val>
                            <p:strVal val="#ppt_x"/>
                          </p:val>
                        </p:tav>
                        <p:tav tm="100000">
                          <p:val>
                            <p:strVal val="#ppt_x"/>
                          </p:val>
                        </p:tav>
                      </p:tavLst>
                    </p:anim>
                    <p:anim calcmode="lin" valueType="num">
                      <p:cBhvr additive="base">
                        <p:cTn dur="500" fill="hold"/>
                        <p:tgtEl>
                          <p:spTgt spid="72"/>
                        </p:tgtEl>
                        <p:attrNameLst>
                          <p:attrName>ppt_y</p:attrName>
                        </p:attrNameLst>
                      </p:cBhvr>
                      <p:tavLst>
                        <p:tav tm="0">
                          <p:val>
                            <p:strVal val="1+#ppt_h/2"/>
                          </p:val>
                        </p:tav>
                        <p:tav tm="100000">
                          <p:val>
                            <p:strVal val="#ppt_y"/>
                          </p:val>
                        </p:tav>
                      </p:tavLst>
                    </p:anim>
                  </p:childTnLst>
                </p:cTn>
              </p:par>
            </p:tnLst>
          </p:tmpl>
        </p:tmplLst>
      </p:bldP>
      <p:bldP spid="7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3"/>
                        </p:tgtEl>
                        <p:attrNameLst>
                          <p:attrName>style.visibility</p:attrName>
                        </p:attrNameLst>
                      </p:cBhvr>
                      <p:to>
                        <p:strVal val="visible"/>
                      </p:to>
                    </p:set>
                    <p:animEffect transition="in" filter="wipe(down)">
                      <p:cBhvr>
                        <p:cTn dur="500"/>
                        <p:tgtEl>
                          <p:spTgt spid="73"/>
                        </p:tgtEl>
                      </p:cBhvr>
                    </p:animEffect>
                  </p:childTnLst>
                </p:cTn>
              </p:par>
            </p:tnLst>
          </p:tmpl>
        </p:tmplLst>
      </p:bldP>
      <p:bldP spid="74" grpId="0" animBg="1"/>
      <p:bldP spid="7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ppt_x"/>
                          </p:val>
                        </p:tav>
                        <p:tav tm="100000">
                          <p:val>
                            <p:strVal val="#ppt_x"/>
                          </p:val>
                        </p:tav>
                      </p:tavLst>
                    </p:anim>
                    <p:anim calcmode="lin" valueType="num">
                      <p:cBhvr additive="base">
                        <p:cTn dur="500" fill="hold"/>
                        <p:tgtEl>
                          <p:spTgt spid="75"/>
                        </p:tgtEl>
                        <p:attrNameLst>
                          <p:attrName>ppt_y</p:attrName>
                        </p:attrNameLst>
                      </p:cBhvr>
                      <p:tavLst>
                        <p:tav tm="0">
                          <p:val>
                            <p:strVal val="1+#ppt_h/2"/>
                          </p:val>
                        </p:tav>
                        <p:tav tm="100000">
                          <p:val>
                            <p:strVal val="#ppt_y"/>
                          </p:val>
                        </p:tav>
                      </p:tavLst>
                    </p:anim>
                  </p:childTnLst>
                </p:cTn>
              </p:par>
            </p:tnLst>
          </p:tmpl>
        </p:tmplLst>
      </p:bldP>
      <p:bldP spid="7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Effect transition="in" filter="wipe(down)">
                      <p:cBhvr>
                        <p:cTn dur="500"/>
                        <p:tgtEl>
                          <p:spTgt spid="76"/>
                        </p:tgtEl>
                      </p:cBhvr>
                    </p:animEffect>
                  </p:childTnLst>
                </p:cTn>
              </p:par>
            </p:tnLst>
          </p:tmpl>
        </p:tmplLst>
      </p:bldP>
      <p:bldP spid="77" grpId="0" animBg="1"/>
      <p:bldP spid="7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fill="hold"/>
                        <p:tgtEl>
                          <p:spTgt spid="78"/>
                        </p:tgtEl>
                        <p:attrNameLst>
                          <p:attrName>ppt_x</p:attrName>
                        </p:attrNameLst>
                      </p:cBhvr>
                      <p:tavLst>
                        <p:tav tm="0">
                          <p:val>
                            <p:strVal val="#ppt_x"/>
                          </p:val>
                        </p:tav>
                        <p:tav tm="100000">
                          <p:val>
                            <p:strVal val="#ppt_x"/>
                          </p:val>
                        </p:tav>
                      </p:tavLst>
                    </p:anim>
                    <p:anim calcmode="lin" valueType="num">
                      <p:cBhvr additive="base">
                        <p:cTn dur="500" fill="hold"/>
                        <p:tgtEl>
                          <p:spTgt spid="78"/>
                        </p:tgtEl>
                        <p:attrNameLst>
                          <p:attrName>ppt_y</p:attrName>
                        </p:attrNameLst>
                      </p:cBhvr>
                      <p:tavLst>
                        <p:tav tm="0">
                          <p:val>
                            <p:strVal val="1+#ppt_h/2"/>
                          </p:val>
                        </p:tav>
                        <p:tav tm="100000">
                          <p:val>
                            <p:strVal val="#ppt_y"/>
                          </p:val>
                        </p:tav>
                      </p:tavLst>
                    </p:anim>
                  </p:childTnLst>
                </p:cTn>
              </p:par>
            </p:tnLst>
          </p:tmpl>
        </p:tmplLst>
      </p:bldP>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animBg="1"/>
      <p:bldP spid="8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 calcmode="lin" valueType="num">
                      <p:cBhvr additive="base">
                        <p:cTn dur="500" fill="hold"/>
                        <p:tgtEl>
                          <p:spTgt spid="81"/>
                        </p:tgtEl>
                        <p:attrNameLst>
                          <p:attrName>ppt_x</p:attrName>
                        </p:attrNameLst>
                      </p:cBhvr>
                      <p:tavLst>
                        <p:tav tm="0">
                          <p:val>
                            <p:strVal val="#ppt_x"/>
                          </p:val>
                        </p:tav>
                        <p:tav tm="100000">
                          <p:val>
                            <p:strVal val="#ppt_x"/>
                          </p:val>
                        </p:tav>
                      </p:tavLst>
                    </p:anim>
                    <p:anim calcmode="lin" valueType="num">
                      <p:cBhvr additive="base">
                        <p:cTn dur="500" fill="hold"/>
                        <p:tgtEl>
                          <p:spTgt spid="81"/>
                        </p:tgtEl>
                        <p:attrNameLst>
                          <p:attrName>ppt_y</p:attrName>
                        </p:attrNameLst>
                      </p:cBhvr>
                      <p:tavLst>
                        <p:tav tm="0">
                          <p:val>
                            <p:strVal val="1+#ppt_h/2"/>
                          </p:val>
                        </p:tav>
                        <p:tav tm="100000">
                          <p:val>
                            <p:strVal val="#ppt_y"/>
                          </p:val>
                        </p:tav>
                      </p:tavLst>
                    </p:anim>
                  </p:childTnLst>
                </p:cTn>
              </p:par>
            </p:tnLst>
          </p:tmpl>
        </p:tmplLst>
      </p:bldP>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3_Team02">
    <p:spTree>
      <p:nvGrpSpPr>
        <p:cNvPr id="1" name=""/>
        <p:cNvGrpSpPr/>
        <p:nvPr/>
      </p:nvGrpSpPr>
      <p:grpSpPr>
        <a:xfrm>
          <a:off x="0" y="0"/>
          <a:ext cx="0" cy="0"/>
          <a:chOff x="0" y="0"/>
          <a:chExt cx="0" cy="0"/>
        </a:xfrm>
      </p:grpSpPr>
      <p:sp>
        <p:nvSpPr>
          <p:cNvPr id="13" name="Teardrop 12"/>
          <p:cNvSpPr/>
          <p:nvPr userDrawn="1"/>
        </p:nvSpPr>
        <p:spPr>
          <a:xfrm rot="2700000">
            <a:off x="3279192" y="1450757"/>
            <a:ext cx="2235200" cy="22352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cxnSp>
        <p:nvCxnSpPr>
          <p:cNvPr id="3" name="Straight Line buttom"/>
          <p:cNvCxnSpPr/>
          <p:nvPr userDrawn="1"/>
        </p:nvCxnSpPr>
        <p:spPr>
          <a:xfrm rot="5400000" flipH="1" flipV="1">
            <a:off x="3566226" y="4327166"/>
            <a:ext cx="5061669" cy="1"/>
          </a:xfrm>
          <a:prstGeom prst="line">
            <a:avLst/>
          </a:prstGeom>
          <a:ln w="1905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5977316" y="2463267"/>
            <a:ext cx="239488" cy="239488"/>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5" name="Picture Placeholder 7"/>
          <p:cNvSpPr>
            <a:spLocks noGrp="1"/>
          </p:cNvSpPr>
          <p:nvPr userDrawn="1">
            <p:ph type="pic" sz="quarter" idx="10" hasCustomPrompt="1"/>
          </p:nvPr>
        </p:nvSpPr>
        <p:spPr>
          <a:xfrm>
            <a:off x="3509504" y="1681775"/>
            <a:ext cx="1773696" cy="1773165"/>
          </a:xfrm>
          <a:prstGeom prst="ellipse">
            <a:avLst/>
          </a:prstGeom>
          <a:solidFill>
            <a:schemeClr val="bg1">
              <a:lumMod val="95000"/>
            </a:schemeClr>
          </a:solidFill>
          <a:ln w="28575">
            <a:solidFill>
              <a:schemeClr val="accent1">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34" name="Up Arrow Callout 33"/>
          <p:cNvSpPr/>
          <p:nvPr userDrawn="1"/>
        </p:nvSpPr>
        <p:spPr>
          <a:xfrm rot="16200000">
            <a:off x="7901469" y="118969"/>
            <a:ext cx="1597172" cy="4951891"/>
          </a:xfrm>
          <a:prstGeom prst="upArrowCallout">
            <a:avLst>
              <a:gd name="adj1" fmla="val 30842"/>
              <a:gd name="adj2" fmla="val 15421"/>
              <a:gd name="adj3" fmla="val 12155"/>
              <a:gd name="adj4" fmla="val 9608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35" name="Text Placeholder 3"/>
          <p:cNvSpPr>
            <a:spLocks noGrp="1"/>
          </p:cNvSpPr>
          <p:nvPr>
            <p:ph type="body" sz="half" idx="19"/>
          </p:nvPr>
        </p:nvSpPr>
        <p:spPr>
          <a:xfrm>
            <a:off x="6590100" y="1902960"/>
            <a:ext cx="4421200" cy="508973"/>
          </a:xfrm>
          <a:prstGeom prst="rect">
            <a:avLst/>
          </a:prstGeom>
        </p:spPr>
        <p:txBody>
          <a:bodyPr wrap="square" lIns="0" tIns="0" rIns="0" bIns="0" anchor="t">
            <a:noAutofit/>
          </a:bodyPr>
          <a:lstStyle>
            <a:lvl1pPr marL="0" indent="0" algn="ctr" rtl="1">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6" name="Text Placeholder 3"/>
          <p:cNvSpPr>
            <a:spLocks noGrp="1"/>
          </p:cNvSpPr>
          <p:nvPr>
            <p:ph type="body" sz="half" idx="20"/>
          </p:nvPr>
        </p:nvSpPr>
        <p:spPr>
          <a:xfrm>
            <a:off x="6606817" y="2399100"/>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Teardrop 18"/>
          <p:cNvSpPr/>
          <p:nvPr userDrawn="1"/>
        </p:nvSpPr>
        <p:spPr>
          <a:xfrm rot="18900000" flipH="1">
            <a:off x="6679729" y="3982075"/>
            <a:ext cx="2235200" cy="22352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Oval 19"/>
          <p:cNvSpPr/>
          <p:nvPr userDrawn="1"/>
        </p:nvSpPr>
        <p:spPr>
          <a:xfrm>
            <a:off x="5977316" y="4994584"/>
            <a:ext cx="239488" cy="239488"/>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1" name="Picture Placeholder 7"/>
          <p:cNvSpPr>
            <a:spLocks noGrp="1"/>
          </p:cNvSpPr>
          <p:nvPr>
            <p:ph type="pic" sz="quarter" idx="21" hasCustomPrompt="1"/>
          </p:nvPr>
        </p:nvSpPr>
        <p:spPr>
          <a:xfrm>
            <a:off x="6910041" y="4213092"/>
            <a:ext cx="1773696" cy="1773165"/>
          </a:xfrm>
          <a:prstGeom prst="ellipse">
            <a:avLst/>
          </a:prstGeom>
          <a:solidFill>
            <a:schemeClr val="bg1">
              <a:lumMod val="95000"/>
            </a:schemeClr>
          </a:solidFill>
          <a:ln w="28575">
            <a:solidFill>
              <a:schemeClr val="accent2">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22" name="Up Arrow Callout 21"/>
          <p:cNvSpPr/>
          <p:nvPr userDrawn="1"/>
        </p:nvSpPr>
        <p:spPr>
          <a:xfrm rot="5400000" flipH="1">
            <a:off x="2668535" y="2650287"/>
            <a:ext cx="1597172" cy="4951891"/>
          </a:xfrm>
          <a:prstGeom prst="upArrowCallout">
            <a:avLst>
              <a:gd name="adj1" fmla="val 30842"/>
              <a:gd name="adj2" fmla="val 15421"/>
              <a:gd name="adj3" fmla="val 12155"/>
              <a:gd name="adj4" fmla="val 96080"/>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23" name="Text Placeholder 3"/>
          <p:cNvSpPr>
            <a:spLocks noGrp="1"/>
          </p:cNvSpPr>
          <p:nvPr>
            <p:ph type="body" sz="half" idx="22"/>
          </p:nvPr>
        </p:nvSpPr>
        <p:spPr>
          <a:xfrm>
            <a:off x="1128300" y="4434278"/>
            <a:ext cx="4421200" cy="508973"/>
          </a:xfrm>
          <a:prstGeom prst="rect">
            <a:avLst/>
          </a:prstGeom>
        </p:spPr>
        <p:txBody>
          <a:bodyPr wrap="square" lIns="0" tIns="0" rIns="0" bIns="0" anchor="t">
            <a:noAutofit/>
          </a:bodyPr>
          <a:lstStyle>
            <a:lvl1pPr marL="0" indent="0" algn="ctr" rtl="1">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4" name="Text Placeholder 3"/>
          <p:cNvSpPr>
            <a:spLocks noGrp="1"/>
          </p:cNvSpPr>
          <p:nvPr>
            <p:ph type="body" sz="half" idx="23"/>
          </p:nvPr>
        </p:nvSpPr>
        <p:spPr>
          <a:xfrm>
            <a:off x="1145017" y="4930417"/>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9"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2675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fade">
                                      <p:cBhvr>
                                        <p:cTn id="11" dur="500"/>
                                        <p:tgtEl>
                                          <p:spTgt spid="29">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2" presetClass="entr" presetSubtype="8" accel="50000" decel="5000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3500"/>
                            </p:stCondLst>
                            <p:childTnLst>
                              <p:par>
                                <p:cTn id="38" presetID="22" presetClass="entr" presetSubtype="4" fill="hold" grpId="0" nodeType="afterEffect" nodePh="1">
                                  <p:stCondLst>
                                    <p:cond delay="0"/>
                                  </p:stCondLst>
                                  <p:endCondLst>
                                    <p:cond evt="begin" delay="0">
                                      <p:tn val="38"/>
                                    </p:cond>
                                  </p:end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down)">
                                      <p:cBhvr>
                                        <p:cTn id="40" dur="500"/>
                                        <p:tgtEl>
                                          <p:spTgt spid="35">
                                            <p:txEl>
                                              <p:pRg st="0" end="0"/>
                                            </p:txEl>
                                          </p:spTgt>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36">
                                            <p:txEl>
                                              <p:pRg st="0" end="0"/>
                                            </p:txEl>
                                          </p:spTgt>
                                        </p:tgtEl>
                                        <p:attrNameLst>
                                          <p:attrName>style.visibility</p:attrName>
                                        </p:attrNameLst>
                                      </p:cBhvr>
                                      <p:to>
                                        <p:strVal val="visible"/>
                                      </p:to>
                                    </p:set>
                                    <p:animEffect transition="in" filter="wipe(down)">
                                      <p:cBhvr>
                                        <p:cTn id="44" dur="500"/>
                                        <p:tgtEl>
                                          <p:spTgt spid="36">
                                            <p:txEl>
                                              <p:pRg st="0" end="0"/>
                                            </p:txEl>
                                          </p:spTgt>
                                        </p:tgtEl>
                                      </p:cBhvr>
                                    </p:animEffect>
                                  </p:childTnLst>
                                </p:cTn>
                              </p:par>
                            </p:childTnLst>
                          </p:cTn>
                        </p:par>
                        <p:par>
                          <p:cTn id="45" fill="hold">
                            <p:stCondLst>
                              <p:cond delay="4500"/>
                            </p:stCondLst>
                            <p:childTnLst>
                              <p:par>
                                <p:cTn id="46" presetID="53"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childTnLst>
                          </p:cTn>
                        </p:par>
                        <p:par>
                          <p:cTn id="51" fill="hold">
                            <p:stCondLst>
                              <p:cond delay="5000"/>
                            </p:stCondLst>
                            <p:childTnLst>
                              <p:par>
                                <p:cTn id="52" presetID="2" presetClass="entr" presetSubtype="2" accel="50000" decel="5000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1+#ppt_w/2"/>
                                          </p:val>
                                        </p:tav>
                                        <p:tav tm="100000">
                                          <p:val>
                                            <p:strVal val="#ppt_x"/>
                                          </p:val>
                                        </p:tav>
                                      </p:tavLst>
                                    </p:anim>
                                    <p:anim calcmode="lin" valueType="num">
                                      <p:cBhvr additive="base">
                                        <p:cTn id="55" dur="500" fill="hold"/>
                                        <p:tgtEl>
                                          <p:spTgt spid="19"/>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53"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6500"/>
                            </p:stCondLst>
                            <p:childTnLst>
                              <p:par>
                                <p:cTn id="67" presetID="22" presetClass="entr" presetSubtype="4" fill="hold" grpId="0" nodeType="afterEffect" nodePh="1">
                                  <p:stCondLst>
                                    <p:cond delay="0"/>
                                  </p:stCondLst>
                                  <p:endCondLst>
                                    <p:cond evt="begin" delay="0">
                                      <p:tn val="67"/>
                                    </p:cond>
                                  </p:end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wipe(down)">
                                      <p:cBhvr>
                                        <p:cTn id="69" dur="500"/>
                                        <p:tgtEl>
                                          <p:spTgt spid="23">
                                            <p:txEl>
                                              <p:pRg st="0" end="0"/>
                                            </p:txEl>
                                          </p:spTgt>
                                        </p:tgtEl>
                                      </p:cBhvr>
                                    </p:animEffect>
                                  </p:childTnLst>
                                </p:cTn>
                              </p:par>
                            </p:childTnLst>
                          </p:cTn>
                        </p:par>
                        <p:par>
                          <p:cTn id="70" fill="hold">
                            <p:stCondLst>
                              <p:cond delay="7000"/>
                            </p:stCondLst>
                            <p:childTnLst>
                              <p:par>
                                <p:cTn id="71" presetID="22" presetClass="entr" presetSubtype="4" fill="hold" grpId="0" nodeType="afterEffect" nodePh="1">
                                  <p:stCondLst>
                                    <p:cond delay="0"/>
                                  </p:stCondLst>
                                  <p:endCondLst>
                                    <p:cond evt="begin" delay="0">
                                      <p:tn val="71"/>
                                    </p:cond>
                                  </p:endCondLst>
                                  <p:childTnLst>
                                    <p:set>
                                      <p:cBhvr>
                                        <p:cTn id="72" dur="1" fill="hold">
                                          <p:stCondLst>
                                            <p:cond delay="0"/>
                                          </p:stCondLst>
                                        </p:cTn>
                                        <p:tgtEl>
                                          <p:spTgt spid="24">
                                            <p:txEl>
                                              <p:pRg st="0" end="0"/>
                                            </p:txEl>
                                          </p:spTgt>
                                        </p:tgtEl>
                                        <p:attrNameLst>
                                          <p:attrName>style.visibility</p:attrName>
                                        </p:attrNameLst>
                                      </p:cBhvr>
                                      <p:to>
                                        <p:strVal val="visible"/>
                                      </p:to>
                                    </p:set>
                                    <p:animEffect transition="in" filter="wipe(down)">
                                      <p:cBhvr>
                                        <p:cTn id="7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5" grpId="0" animBg="1"/>
      <p:bldP spid="34" grpId="0" animBg="1"/>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19" grpId="0" animBg="1"/>
      <p:bldP spid="20" grpId="0" animBg="1"/>
      <p:bldP spid="21" grpId="0" animBg="1"/>
      <p:bldP spid="22" grpId="0" animBg="1"/>
      <p:bldP spid="2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4_Team02">
    <p:spTree>
      <p:nvGrpSpPr>
        <p:cNvPr id="1" name=""/>
        <p:cNvGrpSpPr/>
        <p:nvPr/>
      </p:nvGrpSpPr>
      <p:grpSpPr>
        <a:xfrm>
          <a:off x="0" y="0"/>
          <a:ext cx="0" cy="0"/>
          <a:chOff x="0" y="0"/>
          <a:chExt cx="0" cy="0"/>
        </a:xfrm>
      </p:grpSpPr>
      <p:sp>
        <p:nvSpPr>
          <p:cNvPr id="13" name="Teardrop 12"/>
          <p:cNvSpPr/>
          <p:nvPr userDrawn="1"/>
        </p:nvSpPr>
        <p:spPr>
          <a:xfrm rot="2700000">
            <a:off x="3279192" y="1450757"/>
            <a:ext cx="2235200" cy="22352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cxnSp>
        <p:nvCxnSpPr>
          <p:cNvPr id="3" name="Straight Line buttom"/>
          <p:cNvCxnSpPr/>
          <p:nvPr userDrawn="1"/>
        </p:nvCxnSpPr>
        <p:spPr>
          <a:xfrm rot="5400000" flipH="1" flipV="1">
            <a:off x="3112559" y="2984497"/>
            <a:ext cx="5969003" cy="3"/>
          </a:xfrm>
          <a:prstGeom prst="line">
            <a:avLst/>
          </a:prstGeom>
          <a:ln w="19050">
            <a:solidFill>
              <a:schemeClr val="tx1">
                <a:lumMod val="50000"/>
                <a:lumOff val="50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5977316" y="2463267"/>
            <a:ext cx="239488" cy="239488"/>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5" name="Picture Placeholder 7"/>
          <p:cNvSpPr>
            <a:spLocks noGrp="1"/>
          </p:cNvSpPr>
          <p:nvPr userDrawn="1">
            <p:ph type="pic" sz="quarter" idx="10" hasCustomPrompt="1"/>
          </p:nvPr>
        </p:nvSpPr>
        <p:spPr>
          <a:xfrm>
            <a:off x="3509504" y="1681775"/>
            <a:ext cx="1773696" cy="1773165"/>
          </a:xfrm>
          <a:prstGeom prst="ellipse">
            <a:avLst/>
          </a:prstGeom>
          <a:solidFill>
            <a:schemeClr val="bg1">
              <a:lumMod val="95000"/>
            </a:schemeClr>
          </a:solidFill>
          <a:ln w="28575">
            <a:solidFill>
              <a:schemeClr val="accent3">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34" name="Up Arrow Callout 33"/>
          <p:cNvSpPr/>
          <p:nvPr userDrawn="1"/>
        </p:nvSpPr>
        <p:spPr>
          <a:xfrm rot="16200000">
            <a:off x="7901469" y="118969"/>
            <a:ext cx="1597172" cy="4951891"/>
          </a:xfrm>
          <a:prstGeom prst="upArrowCallout">
            <a:avLst>
              <a:gd name="adj1" fmla="val 30842"/>
              <a:gd name="adj2" fmla="val 15421"/>
              <a:gd name="adj3" fmla="val 12155"/>
              <a:gd name="adj4" fmla="val 96080"/>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35" name="Text Placeholder 3"/>
          <p:cNvSpPr>
            <a:spLocks noGrp="1"/>
          </p:cNvSpPr>
          <p:nvPr>
            <p:ph type="body" sz="half" idx="19"/>
          </p:nvPr>
        </p:nvSpPr>
        <p:spPr>
          <a:xfrm>
            <a:off x="6590100" y="1902960"/>
            <a:ext cx="4421200" cy="508973"/>
          </a:xfrm>
          <a:prstGeom prst="rect">
            <a:avLst/>
          </a:prstGeom>
        </p:spPr>
        <p:txBody>
          <a:bodyPr wrap="square" lIns="0" tIns="0" rIns="0" bIns="0" anchor="t">
            <a:noAutofit/>
          </a:bodyPr>
          <a:lstStyle>
            <a:lvl1pPr marL="0" indent="0" algn="ctr" rtl="1">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6" name="Text Placeholder 3"/>
          <p:cNvSpPr>
            <a:spLocks noGrp="1"/>
          </p:cNvSpPr>
          <p:nvPr>
            <p:ph type="body" sz="half" idx="20"/>
          </p:nvPr>
        </p:nvSpPr>
        <p:spPr>
          <a:xfrm>
            <a:off x="6606817" y="2399100"/>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Teardrop 18"/>
          <p:cNvSpPr/>
          <p:nvPr userDrawn="1"/>
        </p:nvSpPr>
        <p:spPr>
          <a:xfrm rot="18900000" flipH="1">
            <a:off x="6679729" y="3982075"/>
            <a:ext cx="2235200" cy="22352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Oval 19"/>
          <p:cNvSpPr/>
          <p:nvPr userDrawn="1"/>
        </p:nvSpPr>
        <p:spPr>
          <a:xfrm>
            <a:off x="5977316" y="4994584"/>
            <a:ext cx="239488" cy="239488"/>
          </a:xfrm>
          <a:prstGeom prst="ellipse">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1" name="Picture Placeholder 7"/>
          <p:cNvSpPr>
            <a:spLocks noGrp="1"/>
          </p:cNvSpPr>
          <p:nvPr>
            <p:ph type="pic" sz="quarter" idx="21" hasCustomPrompt="1"/>
          </p:nvPr>
        </p:nvSpPr>
        <p:spPr>
          <a:xfrm>
            <a:off x="6910041" y="4213092"/>
            <a:ext cx="1773696" cy="1773165"/>
          </a:xfrm>
          <a:prstGeom prst="ellipse">
            <a:avLst/>
          </a:prstGeom>
          <a:solidFill>
            <a:schemeClr val="bg1">
              <a:lumMod val="95000"/>
            </a:schemeClr>
          </a:solidFill>
          <a:ln w="28575">
            <a:solidFill>
              <a:schemeClr val="accent4">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22" name="Up Arrow Callout 21"/>
          <p:cNvSpPr/>
          <p:nvPr userDrawn="1"/>
        </p:nvSpPr>
        <p:spPr>
          <a:xfrm rot="5400000" flipH="1">
            <a:off x="2668535" y="2650287"/>
            <a:ext cx="1597172" cy="4951891"/>
          </a:xfrm>
          <a:prstGeom prst="upArrowCallout">
            <a:avLst>
              <a:gd name="adj1" fmla="val 30842"/>
              <a:gd name="adj2" fmla="val 15421"/>
              <a:gd name="adj3" fmla="val 12155"/>
              <a:gd name="adj4" fmla="val 96080"/>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23" name="Text Placeholder 3"/>
          <p:cNvSpPr>
            <a:spLocks noGrp="1"/>
          </p:cNvSpPr>
          <p:nvPr>
            <p:ph type="body" sz="half" idx="22"/>
          </p:nvPr>
        </p:nvSpPr>
        <p:spPr>
          <a:xfrm>
            <a:off x="1128300" y="4434278"/>
            <a:ext cx="4421200" cy="508973"/>
          </a:xfrm>
          <a:prstGeom prst="rect">
            <a:avLst/>
          </a:prstGeom>
        </p:spPr>
        <p:txBody>
          <a:bodyPr wrap="square" lIns="0" tIns="0" rIns="0" bIns="0" anchor="t">
            <a:noAutofit/>
          </a:bodyPr>
          <a:lstStyle>
            <a:lvl1pPr marL="0" indent="0" algn="ctr" rtl="1">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4" name="Text Placeholder 3"/>
          <p:cNvSpPr>
            <a:spLocks noGrp="1"/>
          </p:cNvSpPr>
          <p:nvPr>
            <p:ph type="body" sz="half" idx="23"/>
          </p:nvPr>
        </p:nvSpPr>
        <p:spPr>
          <a:xfrm>
            <a:off x="1145017" y="4930417"/>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28308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 presetClass="entr" presetSubtype="8" accel="50000" decel="5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right)">
                                      <p:cBhvr>
                                        <p:cTn id="28" dur="500"/>
                                        <p:tgtEl>
                                          <p:spTgt spid="34"/>
                                        </p:tgtEl>
                                      </p:cBhvr>
                                    </p:animEffect>
                                  </p:childTnLst>
                                </p:cTn>
                              </p:par>
                            </p:childTnLst>
                          </p:cTn>
                        </p:par>
                        <p:par>
                          <p:cTn id="29" fill="hold">
                            <p:stCondLst>
                              <p:cond delay="2500"/>
                            </p:stCondLst>
                            <p:childTnLst>
                              <p:par>
                                <p:cTn id="30" presetID="22" presetClass="entr" presetSubtype="4" fill="hold" grpId="0" nodeType="after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wipe(down)">
                                      <p:cBhvr>
                                        <p:cTn id="32" dur="500"/>
                                        <p:tgtEl>
                                          <p:spTgt spid="35">
                                            <p:txEl>
                                              <p:pRg st="0" end="0"/>
                                            </p:txEl>
                                          </p:spTgt>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Effect transition="in" filter="wipe(down)">
                                      <p:cBhvr>
                                        <p:cTn id="36" dur="500"/>
                                        <p:tgtEl>
                                          <p:spTgt spid="36">
                                            <p:txEl>
                                              <p:pRg st="0" end="0"/>
                                            </p:txEl>
                                          </p:spTgt>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par>
                          <p:cTn id="43" fill="hold">
                            <p:stCondLst>
                              <p:cond delay="4000"/>
                            </p:stCondLst>
                            <p:childTnLst>
                              <p:par>
                                <p:cTn id="44" presetID="2" presetClass="entr" presetSubtype="2" accel="50000" decel="5000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53"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23">
                                            <p:txEl>
                                              <p:pRg st="0" end="0"/>
                                            </p:txEl>
                                          </p:spTgt>
                                        </p:tgtEl>
                                        <p:attrNameLst>
                                          <p:attrName>style.visibility</p:attrName>
                                        </p:attrNameLst>
                                      </p:cBhvr>
                                      <p:to>
                                        <p:strVal val="visible"/>
                                      </p:to>
                                    </p:set>
                                    <p:animEffect transition="in" filter="wipe(down)">
                                      <p:cBhvr>
                                        <p:cTn id="61" dur="500"/>
                                        <p:tgtEl>
                                          <p:spTgt spid="23">
                                            <p:txEl>
                                              <p:pRg st="0" end="0"/>
                                            </p:txEl>
                                          </p:spTgt>
                                        </p:tgtEl>
                                      </p:cBhvr>
                                    </p:animEffect>
                                  </p:childTnLst>
                                </p:cTn>
                              </p:par>
                            </p:childTnLst>
                          </p:cTn>
                        </p:par>
                        <p:par>
                          <p:cTn id="62" fill="hold">
                            <p:stCondLst>
                              <p:cond delay="6000"/>
                            </p:stCondLst>
                            <p:childTnLst>
                              <p:par>
                                <p:cTn id="63" presetID="22" presetClass="entr" presetSubtype="4" fill="hold" grpId="0" nodeType="afterEffect" nodePh="1">
                                  <p:stCondLst>
                                    <p:cond delay="0"/>
                                  </p:stCondLst>
                                  <p:endCondLst>
                                    <p:cond evt="begin" delay="0">
                                      <p:tn val="63"/>
                                    </p:cond>
                                  </p:end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wipe(down)">
                                      <p:cBhvr>
                                        <p:cTn id="6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5" grpId="0" animBg="1"/>
      <p:bldP spid="34" grpId="0" animBg="1"/>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19" grpId="0" animBg="1"/>
      <p:bldP spid="20" grpId="0" animBg="1"/>
      <p:bldP spid="21" grpId="0" animBg="1"/>
      <p:bldP spid="22" grpId="0" animBg="1"/>
      <p:bldP spid="2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eam08">
    <p:spTree>
      <p:nvGrpSpPr>
        <p:cNvPr id="1" name=""/>
        <p:cNvGrpSpPr/>
        <p:nvPr/>
      </p:nvGrpSpPr>
      <p:grpSpPr>
        <a:xfrm>
          <a:off x="0" y="0"/>
          <a:ext cx="0" cy="0"/>
          <a:chOff x="0" y="0"/>
          <a:chExt cx="0" cy="0"/>
        </a:xfrm>
      </p:grpSpPr>
      <p:sp>
        <p:nvSpPr>
          <p:cNvPr id="24" name="Rounded Rectangle 23"/>
          <p:cNvSpPr/>
          <p:nvPr userDrawn="1"/>
        </p:nvSpPr>
        <p:spPr>
          <a:xfrm>
            <a:off x="872965" y="1698808"/>
            <a:ext cx="5069416" cy="4574993"/>
          </a:xfrm>
          <a:prstGeom prst="roundRect">
            <a:avLst>
              <a:gd name="adj" fmla="val 2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Picture Placeholder 7"/>
          <p:cNvSpPr>
            <a:spLocks noGrp="1"/>
          </p:cNvSpPr>
          <p:nvPr>
            <p:ph type="pic" sz="quarter" idx="15" hasCustomPrompt="1"/>
          </p:nvPr>
        </p:nvSpPr>
        <p:spPr>
          <a:xfrm>
            <a:off x="1129851"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568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outHorizont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Team08">
    <p:spTree>
      <p:nvGrpSpPr>
        <p:cNvPr id="1" name=""/>
        <p:cNvGrpSpPr/>
        <p:nvPr/>
      </p:nvGrpSpPr>
      <p:grpSpPr>
        <a:xfrm>
          <a:off x="0" y="0"/>
          <a:ext cx="0" cy="0"/>
          <a:chOff x="0" y="0"/>
          <a:chExt cx="0" cy="0"/>
        </a:xfrm>
      </p:grpSpPr>
      <p:sp>
        <p:nvSpPr>
          <p:cNvPr id="24" name="Rounded Rectangle 23"/>
          <p:cNvSpPr/>
          <p:nvPr userDrawn="1"/>
        </p:nvSpPr>
        <p:spPr>
          <a:xfrm>
            <a:off x="872965" y="1698808"/>
            <a:ext cx="5069416" cy="4574993"/>
          </a:xfrm>
          <a:prstGeom prst="roundRect">
            <a:avLst>
              <a:gd name="adj" fmla="val 2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Picture Placeholder 7"/>
          <p:cNvSpPr>
            <a:spLocks noGrp="1"/>
          </p:cNvSpPr>
          <p:nvPr>
            <p:ph type="pic" sz="quarter" idx="15" hasCustomPrompt="1"/>
          </p:nvPr>
        </p:nvSpPr>
        <p:spPr>
          <a:xfrm>
            <a:off x="1129851"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8" name="Oval 7"/>
          <p:cNvSpPr/>
          <p:nvPr userDrawn="1"/>
        </p:nvSpPr>
        <p:spPr>
          <a:xfrm>
            <a:off x="4765475" y="1390205"/>
            <a:ext cx="915720" cy="915720"/>
          </a:xfrm>
          <a:prstGeom prst="ellipse">
            <a:avLst/>
          </a:prstGeom>
          <a:solidFill>
            <a:schemeClr val="accent1"/>
          </a:solidFill>
          <a:ln w="190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9" name="Freeform 62"/>
          <p:cNvSpPr>
            <a:spLocks noChangeAspect="1" noEditPoints="1"/>
          </p:cNvSpPr>
          <p:nvPr userDrawn="1"/>
        </p:nvSpPr>
        <p:spPr bwMode="auto">
          <a:xfrm>
            <a:off x="5015612" y="1638679"/>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10" name="Text Placeholder 3"/>
          <p:cNvSpPr>
            <a:spLocks noGrp="1"/>
          </p:cNvSpPr>
          <p:nvPr>
            <p:ph type="body" sz="half" idx="16"/>
          </p:nvPr>
        </p:nvSpPr>
        <p:spPr>
          <a:xfrm>
            <a:off x="3126615" y="2026600"/>
            <a:ext cx="1851785" cy="508973"/>
          </a:xfrm>
          <a:prstGeom prst="rect">
            <a:avLst/>
          </a:prstGeom>
        </p:spPr>
        <p:txBody>
          <a:bodyPr wrap="square" lIns="0" tIns="0" rIns="0" bIns="0" anchor="t">
            <a:noAutofit/>
          </a:bodyPr>
          <a:lstStyle>
            <a:lvl1pPr marL="0" indent="0" algn="l">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11" name="Text Placeholder 3"/>
          <p:cNvSpPr>
            <a:spLocks noGrp="1"/>
          </p:cNvSpPr>
          <p:nvPr>
            <p:ph type="body" sz="half" idx="17"/>
          </p:nvPr>
        </p:nvSpPr>
        <p:spPr>
          <a:xfrm>
            <a:off x="3126615" y="2577156"/>
            <a:ext cx="2554580" cy="114381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ounded Rectangle 11"/>
          <p:cNvSpPr/>
          <p:nvPr userDrawn="1"/>
        </p:nvSpPr>
        <p:spPr>
          <a:xfrm>
            <a:off x="6253159" y="1698808"/>
            <a:ext cx="5069416" cy="4574993"/>
          </a:xfrm>
          <a:prstGeom prst="roundRect">
            <a:avLst>
              <a:gd name="adj" fmla="val 28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3" name="Picture Placeholder 7"/>
          <p:cNvSpPr>
            <a:spLocks noGrp="1"/>
          </p:cNvSpPr>
          <p:nvPr>
            <p:ph type="pic" sz="quarter" idx="18" hasCustomPrompt="1"/>
          </p:nvPr>
        </p:nvSpPr>
        <p:spPr>
          <a:xfrm>
            <a:off x="6510044"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14" name="Oval 13"/>
          <p:cNvSpPr/>
          <p:nvPr userDrawn="1"/>
        </p:nvSpPr>
        <p:spPr>
          <a:xfrm>
            <a:off x="10145668" y="1390205"/>
            <a:ext cx="915720" cy="915720"/>
          </a:xfrm>
          <a:prstGeom prst="ellipse">
            <a:avLst/>
          </a:prstGeom>
          <a:solidFill>
            <a:schemeClr val="accent2"/>
          </a:solidFill>
          <a:ln w="19050">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16" name="Text Placeholder 3"/>
          <p:cNvSpPr>
            <a:spLocks noGrp="1"/>
          </p:cNvSpPr>
          <p:nvPr>
            <p:ph type="body" sz="half" idx="19"/>
          </p:nvPr>
        </p:nvSpPr>
        <p:spPr>
          <a:xfrm>
            <a:off x="8506809" y="2026600"/>
            <a:ext cx="1851785" cy="508973"/>
          </a:xfrm>
          <a:prstGeom prst="rect">
            <a:avLst/>
          </a:prstGeom>
        </p:spPr>
        <p:txBody>
          <a:bodyPr wrap="square" lIns="0" tIns="0" rIns="0" bIns="0" anchor="t">
            <a:noAutofit/>
          </a:bodyPr>
          <a:lstStyle>
            <a:lvl1pPr marL="0" indent="0" algn="l">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17" name="Text Placeholder 3"/>
          <p:cNvSpPr>
            <a:spLocks noGrp="1"/>
          </p:cNvSpPr>
          <p:nvPr>
            <p:ph type="body" sz="half" idx="20"/>
          </p:nvPr>
        </p:nvSpPr>
        <p:spPr>
          <a:xfrm>
            <a:off x="8506809" y="2577156"/>
            <a:ext cx="2554580" cy="114381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Freeform 178"/>
          <p:cNvSpPr>
            <a:spLocks noEditPoints="1"/>
          </p:cNvSpPr>
          <p:nvPr userDrawn="1"/>
        </p:nvSpPr>
        <p:spPr bwMode="auto">
          <a:xfrm>
            <a:off x="10380252" y="1679901"/>
            <a:ext cx="446552" cy="336328"/>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1"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485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outHorizontal)">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left)">
                                      <p:cBhvr>
                                        <p:cTn id="23" dur="500"/>
                                        <p:tgtEl>
                                          <p:spTgt spid="10">
                                            <p:txEl>
                                              <p:pRg st="0" end="0"/>
                                            </p:txEl>
                                          </p:spTgt>
                                        </p:tgtEl>
                                      </p:cBhvr>
                                    </p:animEffect>
                                  </p:childTnLst>
                                </p:cTn>
                              </p:par>
                            </p:childTnLst>
                          </p:cTn>
                        </p:par>
                        <p:par>
                          <p:cTn id="24" fill="hold">
                            <p:stCondLst>
                              <p:cond delay="2500"/>
                            </p:stCondLst>
                            <p:childTnLst>
                              <p:par>
                                <p:cTn id="25" presetID="45" presetClass="entr" presetSubtype="0"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ppt_w</p:attrName>
                                        </p:attrNameLst>
                                      </p:cBhvr>
                                      <p:tavLst>
                                        <p:tav tm="0" fmla="#ppt_w*sin(2.5*pi*$)">
                                          <p:val>
                                            <p:fltVal val="0"/>
                                          </p:val>
                                        </p:tav>
                                        <p:tav tm="100000">
                                          <p:val>
                                            <p:fltVal val="1"/>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3500"/>
                            </p:stCondLst>
                            <p:childTnLst>
                              <p:par>
                                <p:cTn id="31" presetID="53"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4000"/>
                            </p:stCondLst>
                            <p:childTnLst>
                              <p:par>
                                <p:cTn id="37" presetID="22" presetClass="entr" presetSubtype="8" fill="hold" grpId="0" nodeType="afterEffect" nodePh="1">
                                  <p:stCondLst>
                                    <p:cond delay="0"/>
                                  </p:stCondLst>
                                  <p:endCondLst>
                                    <p:cond evt="begin" delay="0">
                                      <p:tn val="37"/>
                                    </p:cond>
                                  </p:end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par>
                          <p:cTn id="44" fill="hold">
                            <p:stCondLst>
                              <p:cond delay="5000"/>
                            </p:stCondLst>
                            <p:childTnLst>
                              <p:par>
                                <p:cTn id="45" presetID="16" presetClass="entr" presetSubtype="4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outHorizontal)">
                                      <p:cBhvr>
                                        <p:cTn id="47" dur="500"/>
                                        <p:tgtEl>
                                          <p:spTgt spid="13"/>
                                        </p:tgtEl>
                                      </p:cBhvr>
                                    </p:animEffect>
                                  </p:childTnLst>
                                </p:cTn>
                              </p:par>
                            </p:childTnLst>
                          </p:cTn>
                        </p:par>
                        <p:par>
                          <p:cTn id="48" fill="hold">
                            <p:stCondLst>
                              <p:cond delay="55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wipe(left)">
                                      <p:cBhvr>
                                        <p:cTn id="51" dur="500"/>
                                        <p:tgtEl>
                                          <p:spTgt spid="16">
                                            <p:txEl>
                                              <p:pRg st="0" end="0"/>
                                            </p:txEl>
                                          </p:spTgt>
                                        </p:tgtEl>
                                      </p:cBhvr>
                                    </p:animEffect>
                                  </p:childTnLst>
                                </p:cTn>
                              </p:par>
                            </p:childTnLst>
                          </p:cTn>
                        </p:par>
                        <p:par>
                          <p:cTn id="52" fill="hold">
                            <p:stCondLst>
                              <p:cond delay="6000"/>
                            </p:stCondLst>
                            <p:childTnLst>
                              <p:par>
                                <p:cTn id="53" presetID="45" presetClass="entr" presetSubtype="0" fill="hold" grpId="0" nodeType="afterEffect">
                                  <p:stCondLst>
                                    <p:cond delay="0"/>
                                  </p:stCondLst>
                                  <p:iterate type="lt">
                                    <p:tmPct val="10000"/>
                                  </p:iterate>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ppt_w</p:attrName>
                                        </p:attrNameLst>
                                      </p:cBhvr>
                                      <p:tavLst>
                                        <p:tav tm="0" fmla="#ppt_w*sin(2.5*pi*$)">
                                          <p:val>
                                            <p:fltVal val="0"/>
                                          </p:val>
                                        </p:tav>
                                        <p:tav tm="100000">
                                          <p:val>
                                            <p:fltVal val="1"/>
                                          </p:val>
                                        </p:tav>
                                      </p:tavLst>
                                    </p:anim>
                                    <p:anim calcmode="lin" valueType="num">
                                      <p:cBhvr>
                                        <p:cTn id="57" dur="1000" fill="hold"/>
                                        <p:tgtEl>
                                          <p:spTgt spid="14"/>
                                        </p:tgtEl>
                                        <p:attrNameLst>
                                          <p:attrName>ppt_h</p:attrName>
                                        </p:attrNameLst>
                                      </p:cBhvr>
                                      <p:tavLst>
                                        <p:tav tm="0">
                                          <p:val>
                                            <p:strVal val="#ppt_h"/>
                                          </p:val>
                                        </p:tav>
                                        <p:tav tm="100000">
                                          <p:val>
                                            <p:strVal val="#ppt_h"/>
                                          </p:val>
                                        </p:tav>
                                      </p:tavLst>
                                    </p:anim>
                                  </p:childTnLst>
                                </p:cTn>
                              </p:par>
                            </p:childTnLst>
                          </p:cTn>
                        </p:par>
                        <p:par>
                          <p:cTn id="58" fill="hold">
                            <p:stCondLst>
                              <p:cond delay="7000"/>
                            </p:stCondLst>
                            <p:childTnLst>
                              <p:par>
                                <p:cTn id="59" presetID="53"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7500"/>
                            </p:stCondLst>
                            <p:childTnLst>
                              <p:par>
                                <p:cTn id="65" presetID="22" presetClass="entr" presetSubtype="8" fill="hold" grpId="0" nodeType="afterEffect" nodePh="1">
                                  <p:stCondLst>
                                    <p:cond delay="0"/>
                                  </p:stCondLst>
                                  <p:endCondLst>
                                    <p:cond evt="begin" delay="0">
                                      <p:tn val="65"/>
                                    </p:cond>
                                  </p:endCondLst>
                                  <p:childTnLst>
                                    <p:set>
                                      <p:cBhvr>
                                        <p:cTn id="66" dur="1" fill="hold">
                                          <p:stCondLst>
                                            <p:cond delay="0"/>
                                          </p:stCondLst>
                                        </p:cTn>
                                        <p:tgtEl>
                                          <p:spTgt spid="17">
                                            <p:txEl>
                                              <p:pRg st="0" end="0"/>
                                            </p:txEl>
                                          </p:spTgt>
                                        </p:tgtEl>
                                        <p:attrNameLst>
                                          <p:attrName>style.visibility</p:attrName>
                                        </p:attrNameLst>
                                      </p:cBhvr>
                                      <p:to>
                                        <p:strVal val="visible"/>
                                      </p:to>
                                    </p:set>
                                    <p:animEffect transition="in" filter="wipe(left)">
                                      <p:cBhvr>
                                        <p:cTn id="6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8" grpId="0" animBg="1"/>
      <p:bldP spid="9" grpId="0" animBg="1"/>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p:bldP spid="14" grpId="0" animBg="1"/>
      <p:bldP spid="1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9" grpId="0" animBg="1"/>
      <p:bldP spid="21"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3_Main Title+ SubTitle+Numb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280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5929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3-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858244" y="2220285"/>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865267" y="5155135"/>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858241" y="4880532"/>
            <a:ext cx="3324755"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8" name="Rectangle 77"/>
          <p:cNvSpPr/>
          <p:nvPr userDrawn="1"/>
        </p:nvSpPr>
        <p:spPr>
          <a:xfrm>
            <a:off x="865265" y="1710413"/>
            <a:ext cx="3315472"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990156" y="1830583"/>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0" name="Picture Placeholder 7"/>
          <p:cNvSpPr>
            <a:spLocks noGrp="1"/>
          </p:cNvSpPr>
          <p:nvPr>
            <p:ph type="pic" sz="quarter" idx="18" hasCustomPrompt="1"/>
          </p:nvPr>
        </p:nvSpPr>
        <p:spPr>
          <a:xfrm>
            <a:off x="4445003" y="2220285"/>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81" name="Text Placeholder 3"/>
          <p:cNvSpPr>
            <a:spLocks noGrp="1"/>
          </p:cNvSpPr>
          <p:nvPr>
            <p:ph type="body" sz="half" idx="19"/>
          </p:nvPr>
        </p:nvSpPr>
        <p:spPr>
          <a:xfrm>
            <a:off x="4452025" y="5155135"/>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2" name="Text Placeholder 3"/>
          <p:cNvSpPr>
            <a:spLocks noGrp="1"/>
          </p:cNvSpPr>
          <p:nvPr>
            <p:ph type="body" sz="half" idx="20"/>
          </p:nvPr>
        </p:nvSpPr>
        <p:spPr>
          <a:xfrm>
            <a:off x="4445000" y="4880532"/>
            <a:ext cx="3324755"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3" name="Rectangle 82"/>
          <p:cNvSpPr/>
          <p:nvPr userDrawn="1"/>
        </p:nvSpPr>
        <p:spPr>
          <a:xfrm>
            <a:off x="4452024" y="1710413"/>
            <a:ext cx="3315472"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4" name="Text Placeholder 3"/>
          <p:cNvSpPr>
            <a:spLocks noGrp="1"/>
          </p:cNvSpPr>
          <p:nvPr>
            <p:ph type="body" sz="half" idx="21"/>
          </p:nvPr>
        </p:nvSpPr>
        <p:spPr>
          <a:xfrm>
            <a:off x="4576915" y="1830583"/>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5" name="Picture Placeholder 7"/>
          <p:cNvSpPr>
            <a:spLocks noGrp="1"/>
          </p:cNvSpPr>
          <p:nvPr>
            <p:ph type="pic" sz="quarter" idx="22" hasCustomPrompt="1"/>
          </p:nvPr>
        </p:nvSpPr>
        <p:spPr>
          <a:xfrm>
            <a:off x="8026403" y="2220285"/>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86" name="Text Placeholder 3"/>
          <p:cNvSpPr>
            <a:spLocks noGrp="1"/>
          </p:cNvSpPr>
          <p:nvPr>
            <p:ph type="body" sz="half" idx="23"/>
          </p:nvPr>
        </p:nvSpPr>
        <p:spPr>
          <a:xfrm>
            <a:off x="8033425" y="5155135"/>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7" name="Text Placeholder 3"/>
          <p:cNvSpPr>
            <a:spLocks noGrp="1"/>
          </p:cNvSpPr>
          <p:nvPr>
            <p:ph type="body" sz="half" idx="24"/>
          </p:nvPr>
        </p:nvSpPr>
        <p:spPr>
          <a:xfrm>
            <a:off x="8026400" y="4880532"/>
            <a:ext cx="3324755"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8" name="Rectangle 87"/>
          <p:cNvSpPr/>
          <p:nvPr userDrawn="1"/>
        </p:nvSpPr>
        <p:spPr>
          <a:xfrm>
            <a:off x="8033424" y="1710413"/>
            <a:ext cx="3315472"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9" name="Text Placeholder 3"/>
          <p:cNvSpPr>
            <a:spLocks noGrp="1"/>
          </p:cNvSpPr>
          <p:nvPr>
            <p:ph type="body" sz="half" idx="25"/>
          </p:nvPr>
        </p:nvSpPr>
        <p:spPr>
          <a:xfrm>
            <a:off x="8158315" y="1830583"/>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079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500"/>
                                        <p:tgtEl>
                                          <p:spTgt spid="24">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500" fill="hold"/>
                                        <p:tgtEl>
                                          <p:spTgt spid="83"/>
                                        </p:tgtEl>
                                        <p:attrNameLst>
                                          <p:attrName>ppt_x</p:attrName>
                                        </p:attrNameLst>
                                      </p:cBhvr>
                                      <p:tavLst>
                                        <p:tav tm="0">
                                          <p:val>
                                            <p:strVal val="#ppt_x"/>
                                          </p:val>
                                        </p:tav>
                                        <p:tav tm="100000">
                                          <p:val>
                                            <p:strVal val="#ppt_x"/>
                                          </p:val>
                                        </p:tav>
                                      </p:tavLst>
                                    </p:anim>
                                    <p:anim calcmode="lin" valueType="num">
                                      <p:cBhvr additive="base">
                                        <p:cTn id="39" dur="500" fill="hold"/>
                                        <p:tgtEl>
                                          <p:spTgt spid="83"/>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84">
                                            <p:txEl>
                                              <p:pRg st="0" end="0"/>
                                            </p:txEl>
                                          </p:spTgt>
                                        </p:tgtEl>
                                        <p:attrNameLst>
                                          <p:attrName>style.visibility</p:attrName>
                                        </p:attrNameLst>
                                      </p:cBhvr>
                                      <p:to>
                                        <p:strVal val="visible"/>
                                      </p:to>
                                    </p:set>
                                    <p:animEffect transition="in" filter="wipe(down)">
                                      <p:cBhvr>
                                        <p:cTn id="43" dur="500"/>
                                        <p:tgtEl>
                                          <p:spTgt spid="84">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500" fill="hold"/>
                                        <p:tgtEl>
                                          <p:spTgt spid="80"/>
                                        </p:tgtEl>
                                        <p:attrNameLst>
                                          <p:attrName>ppt_x</p:attrName>
                                        </p:attrNameLst>
                                      </p:cBhvr>
                                      <p:tavLst>
                                        <p:tav tm="0">
                                          <p:val>
                                            <p:strVal val="#ppt_x"/>
                                          </p:val>
                                        </p:tav>
                                        <p:tav tm="100000">
                                          <p:val>
                                            <p:strVal val="#ppt_x"/>
                                          </p:val>
                                        </p:tav>
                                      </p:tavLst>
                                    </p:anim>
                                    <p:anim calcmode="lin" valueType="num">
                                      <p:cBhvr additive="base">
                                        <p:cTn id="47" dur="5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82">
                                            <p:txEl>
                                              <p:pRg st="0" end="0"/>
                                            </p:txEl>
                                          </p:spTgt>
                                        </p:tgtEl>
                                        <p:attrNameLst>
                                          <p:attrName>style.visibility</p:attrName>
                                        </p:attrNameLst>
                                      </p:cBhvr>
                                      <p:to>
                                        <p:strVal val="visible"/>
                                      </p:to>
                                    </p:set>
                                    <p:anim calcmode="lin" valueType="num">
                                      <p:cBhvr additive="base">
                                        <p:cTn id="51"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2">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81">
                                            <p:txEl>
                                              <p:pRg st="0" end="0"/>
                                            </p:txEl>
                                          </p:spTgt>
                                        </p:tgtEl>
                                        <p:attrNameLst>
                                          <p:attrName>style.visibility</p:attrName>
                                        </p:attrNameLst>
                                      </p:cBhvr>
                                      <p:to>
                                        <p:strVal val="visible"/>
                                      </p:to>
                                    </p:set>
                                    <p:anim calcmode="lin" valueType="num">
                                      <p:cBhvr additive="base">
                                        <p:cTn id="56"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88"/>
                                        </p:tgtEl>
                                        <p:attrNameLst>
                                          <p:attrName>style.visibility</p:attrName>
                                        </p:attrNameLst>
                                      </p:cBhvr>
                                      <p:to>
                                        <p:strVal val="visible"/>
                                      </p:to>
                                    </p:set>
                                    <p:anim calcmode="lin" valueType="num">
                                      <p:cBhvr additive="base">
                                        <p:cTn id="61" dur="500" fill="hold"/>
                                        <p:tgtEl>
                                          <p:spTgt spid="88"/>
                                        </p:tgtEl>
                                        <p:attrNameLst>
                                          <p:attrName>ppt_x</p:attrName>
                                        </p:attrNameLst>
                                      </p:cBhvr>
                                      <p:tavLst>
                                        <p:tav tm="0">
                                          <p:val>
                                            <p:strVal val="#ppt_x"/>
                                          </p:val>
                                        </p:tav>
                                        <p:tav tm="100000">
                                          <p:val>
                                            <p:strVal val="#ppt_x"/>
                                          </p:val>
                                        </p:tav>
                                      </p:tavLst>
                                    </p:anim>
                                    <p:anim calcmode="lin" valueType="num">
                                      <p:cBhvr additive="base">
                                        <p:cTn id="62" dur="500" fill="hold"/>
                                        <p:tgtEl>
                                          <p:spTgt spid="88"/>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89">
                                            <p:txEl>
                                              <p:pRg st="0" end="0"/>
                                            </p:txEl>
                                          </p:spTgt>
                                        </p:tgtEl>
                                        <p:attrNameLst>
                                          <p:attrName>style.visibility</p:attrName>
                                        </p:attrNameLst>
                                      </p:cBhvr>
                                      <p:to>
                                        <p:strVal val="visible"/>
                                      </p:to>
                                    </p:set>
                                    <p:animEffect transition="in" filter="wipe(down)">
                                      <p:cBhvr>
                                        <p:cTn id="66" dur="500"/>
                                        <p:tgtEl>
                                          <p:spTgt spid="89">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 calcmode="lin" valueType="num">
                                      <p:cBhvr additive="base">
                                        <p:cTn id="69" dur="500" fill="hold"/>
                                        <p:tgtEl>
                                          <p:spTgt spid="85"/>
                                        </p:tgtEl>
                                        <p:attrNameLst>
                                          <p:attrName>ppt_x</p:attrName>
                                        </p:attrNameLst>
                                      </p:cBhvr>
                                      <p:tavLst>
                                        <p:tav tm="0">
                                          <p:val>
                                            <p:strVal val="#ppt_x"/>
                                          </p:val>
                                        </p:tav>
                                        <p:tav tm="100000">
                                          <p:val>
                                            <p:strVal val="#ppt_x"/>
                                          </p:val>
                                        </p:tav>
                                      </p:tavLst>
                                    </p:anim>
                                    <p:anim calcmode="lin" valueType="num">
                                      <p:cBhvr additive="base">
                                        <p:cTn id="70" dur="500" fill="hold"/>
                                        <p:tgtEl>
                                          <p:spTgt spid="85"/>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87">
                                            <p:txEl>
                                              <p:pRg st="0" end="0"/>
                                            </p:txEl>
                                          </p:spTgt>
                                        </p:tgtEl>
                                        <p:attrNameLst>
                                          <p:attrName>style.visibility</p:attrName>
                                        </p:attrNameLst>
                                      </p:cBhvr>
                                      <p:to>
                                        <p:strVal val="visible"/>
                                      </p:to>
                                    </p:set>
                                    <p:anim calcmode="lin" valueType="num">
                                      <p:cBhvr additive="base">
                                        <p:cTn id="74"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87">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86">
                                            <p:txEl>
                                              <p:pRg st="0" end="0"/>
                                            </p:txEl>
                                          </p:spTgt>
                                        </p:tgtEl>
                                        <p:attrNameLst>
                                          <p:attrName>style.visibility</p:attrName>
                                        </p:attrNameLst>
                                      </p:cBhvr>
                                      <p:to>
                                        <p:strVal val="visible"/>
                                      </p:to>
                                    </p:set>
                                    <p:anim calcmode="lin" valueType="num">
                                      <p:cBhvr additive="base">
                                        <p:cTn id="79"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p:bldP spid="8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 calcmode="lin" valueType="num">
                      <p:cBhvr additive="base">
                        <p:cTn dur="500" fill="hold"/>
                        <p:tgtEl>
                          <p:spTgt spid="81"/>
                        </p:tgtEl>
                        <p:attrNameLst>
                          <p:attrName>ppt_x</p:attrName>
                        </p:attrNameLst>
                      </p:cBhvr>
                      <p:tavLst>
                        <p:tav tm="0">
                          <p:val>
                            <p:strVal val="#ppt_x"/>
                          </p:val>
                        </p:tav>
                        <p:tav tm="100000">
                          <p:val>
                            <p:strVal val="#ppt_x"/>
                          </p:val>
                        </p:tav>
                      </p:tavLst>
                    </p:anim>
                    <p:anim calcmode="lin" valueType="num">
                      <p:cBhvr additive="base">
                        <p:cTn dur="500" fill="hold"/>
                        <p:tgtEl>
                          <p:spTgt spid="81"/>
                        </p:tgtEl>
                        <p:attrNameLst>
                          <p:attrName>ppt_y</p:attrName>
                        </p:attrNameLst>
                      </p:cBhvr>
                      <p:tavLst>
                        <p:tav tm="0">
                          <p:val>
                            <p:strVal val="1+#ppt_h/2"/>
                          </p:val>
                        </p:tav>
                        <p:tav tm="100000">
                          <p:val>
                            <p:strVal val="#ppt_y"/>
                          </p:val>
                        </p:tav>
                      </p:tavLst>
                    </p:anim>
                  </p:childTnLst>
                </p:cTn>
              </p:par>
            </p:tnLst>
          </p:tmpl>
        </p:tmplLst>
      </p:bldP>
      <p:bldP spid="8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 calcmode="lin" valueType="num">
                      <p:cBhvr additive="base">
                        <p:cTn dur="500" fill="hold"/>
                        <p:tgtEl>
                          <p:spTgt spid="82"/>
                        </p:tgtEl>
                        <p:attrNameLst>
                          <p:attrName>ppt_x</p:attrName>
                        </p:attrNameLst>
                      </p:cBhvr>
                      <p:tavLst>
                        <p:tav tm="0">
                          <p:val>
                            <p:strVal val="#ppt_x"/>
                          </p:val>
                        </p:tav>
                        <p:tav tm="100000">
                          <p:val>
                            <p:strVal val="#ppt_x"/>
                          </p:val>
                        </p:tav>
                      </p:tavLst>
                    </p:anim>
                    <p:anim calcmode="lin" valueType="num">
                      <p:cBhvr additive="base">
                        <p:cTn dur="500" fill="hold"/>
                        <p:tgtEl>
                          <p:spTgt spid="82"/>
                        </p:tgtEl>
                        <p:attrNameLst>
                          <p:attrName>ppt_y</p:attrName>
                        </p:attrNameLst>
                      </p:cBhvr>
                      <p:tavLst>
                        <p:tav tm="0">
                          <p:val>
                            <p:strVal val="1+#ppt_h/2"/>
                          </p:val>
                        </p:tav>
                        <p:tav tm="100000">
                          <p:val>
                            <p:strVal val="#ppt_y"/>
                          </p:val>
                        </p:tav>
                      </p:tavLst>
                    </p:anim>
                  </p:childTnLst>
                </p:cTn>
              </p:par>
            </p:tnLst>
          </p:tmpl>
        </p:tmplLst>
      </p:bldP>
      <p:bldP spid="83" grpId="0" animBg="1"/>
      <p:bldP spid="8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Effect transition="in" filter="wipe(down)">
                      <p:cBhvr>
                        <p:cTn dur="500"/>
                        <p:tgtEl>
                          <p:spTgt spid="84"/>
                        </p:tgtEl>
                      </p:cBhvr>
                    </p:animEffect>
                  </p:childTnLst>
                </p:cTn>
              </p:par>
            </p:tnLst>
          </p:tmpl>
        </p:tmplLst>
      </p:bldP>
      <p:bldP spid="85" grpId="0"/>
      <p:bldP spid="8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6"/>
                        </p:tgtEl>
                        <p:attrNameLst>
                          <p:attrName>style.visibility</p:attrName>
                        </p:attrNameLst>
                      </p:cBhvr>
                      <p:to>
                        <p:strVal val="visible"/>
                      </p:to>
                    </p:set>
                    <p:anim calcmode="lin" valueType="num">
                      <p:cBhvr additive="base">
                        <p:cTn dur="500" fill="hold"/>
                        <p:tgtEl>
                          <p:spTgt spid="86"/>
                        </p:tgtEl>
                        <p:attrNameLst>
                          <p:attrName>ppt_x</p:attrName>
                        </p:attrNameLst>
                      </p:cBhvr>
                      <p:tavLst>
                        <p:tav tm="0">
                          <p:val>
                            <p:strVal val="#ppt_x"/>
                          </p:val>
                        </p:tav>
                        <p:tav tm="100000">
                          <p:val>
                            <p:strVal val="#ppt_x"/>
                          </p:val>
                        </p:tav>
                      </p:tavLst>
                    </p:anim>
                    <p:anim calcmode="lin" valueType="num">
                      <p:cBhvr additive="base">
                        <p:cTn dur="500" fill="hold"/>
                        <p:tgtEl>
                          <p:spTgt spid="86"/>
                        </p:tgtEl>
                        <p:attrNameLst>
                          <p:attrName>ppt_y</p:attrName>
                        </p:attrNameLst>
                      </p:cBhvr>
                      <p:tavLst>
                        <p:tav tm="0">
                          <p:val>
                            <p:strVal val="1+#ppt_h/2"/>
                          </p:val>
                        </p:tav>
                        <p:tav tm="100000">
                          <p:val>
                            <p:strVal val="#ppt_y"/>
                          </p:val>
                        </p:tav>
                      </p:tavLst>
                    </p:anim>
                  </p:childTnLst>
                </p:cTn>
              </p:par>
            </p:tnLst>
          </p:tmpl>
        </p:tmplLst>
      </p:bldP>
      <p:bldP spid="8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fill="hold"/>
                        <p:tgtEl>
                          <p:spTgt spid="87"/>
                        </p:tgtEl>
                        <p:attrNameLst>
                          <p:attrName>ppt_x</p:attrName>
                        </p:attrNameLst>
                      </p:cBhvr>
                      <p:tavLst>
                        <p:tav tm="0">
                          <p:val>
                            <p:strVal val="#ppt_x"/>
                          </p:val>
                        </p:tav>
                        <p:tav tm="100000">
                          <p:val>
                            <p:strVal val="#ppt_x"/>
                          </p:val>
                        </p:tav>
                      </p:tavLst>
                    </p:anim>
                    <p:anim calcmode="lin" valueType="num">
                      <p:cBhvr additive="base">
                        <p:cTn dur="500" fill="hold"/>
                        <p:tgtEl>
                          <p:spTgt spid="87"/>
                        </p:tgtEl>
                        <p:attrNameLst>
                          <p:attrName>ppt_y</p:attrName>
                        </p:attrNameLst>
                      </p:cBhvr>
                      <p:tavLst>
                        <p:tav tm="0">
                          <p:val>
                            <p:strVal val="1+#ppt_h/2"/>
                          </p:val>
                        </p:tav>
                        <p:tav tm="100000">
                          <p:val>
                            <p:strVal val="#ppt_y"/>
                          </p:val>
                        </p:tav>
                      </p:tavLst>
                    </p:anim>
                  </p:childTnLst>
                </p:cTn>
              </p:par>
            </p:tnLst>
          </p:tmpl>
        </p:tmplLst>
      </p:bldP>
      <p:bldP spid="88" grpId="0" animBg="1"/>
      <p:bldP spid="8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9"/>
                        </p:tgtEl>
                        <p:attrNameLst>
                          <p:attrName>style.visibility</p:attrName>
                        </p:attrNameLst>
                      </p:cBhvr>
                      <p:to>
                        <p:strVal val="visible"/>
                      </p:to>
                    </p:set>
                    <p:animEffect transition="in" filter="wipe(down)">
                      <p:cBhvr>
                        <p:cTn dur="500"/>
                        <p:tgtEl>
                          <p:spTgt spid="89"/>
                        </p:tgtEl>
                      </p:cBhvr>
                    </p:animEffect>
                  </p:childTnLst>
                </p:cTn>
              </p:par>
            </p:tnLst>
          </p:tmpl>
        </p:tmplLst>
      </p:bldP>
      <p:bldP spid="23" grpId="0"/>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rtukas 2">
    <p:bg>
      <p:bgPr>
        <a:solidFill>
          <a:srgbClr val="F5B414"/>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AC4F20F-7CE0-B941-B020-8378F6A3D3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0" y="-13855"/>
            <a:ext cx="12284364" cy="6911949"/>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306101800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4-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761000"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694149"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687123" y="4753532"/>
            <a:ext cx="2584072"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8" name="Rectangle 77"/>
          <p:cNvSpPr/>
          <p:nvPr userDrawn="1"/>
        </p:nvSpPr>
        <p:spPr>
          <a:xfrm>
            <a:off x="768022" y="1604356"/>
            <a:ext cx="2490284"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861829"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Picture Placeholder 7"/>
          <p:cNvSpPr>
            <a:spLocks noGrp="1"/>
          </p:cNvSpPr>
          <p:nvPr>
            <p:ph type="pic" sz="quarter" idx="18" hasCustomPrompt="1"/>
          </p:nvPr>
        </p:nvSpPr>
        <p:spPr>
          <a:xfrm>
            <a:off x="3511630"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42" name="Text Placeholder 3"/>
          <p:cNvSpPr>
            <a:spLocks noGrp="1"/>
          </p:cNvSpPr>
          <p:nvPr>
            <p:ph type="body" sz="half" idx="19"/>
          </p:nvPr>
        </p:nvSpPr>
        <p:spPr>
          <a:xfrm>
            <a:off x="3444778"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3" name="Text Placeholder 3"/>
          <p:cNvSpPr>
            <a:spLocks noGrp="1"/>
          </p:cNvSpPr>
          <p:nvPr>
            <p:ph type="body" sz="half" idx="20"/>
          </p:nvPr>
        </p:nvSpPr>
        <p:spPr>
          <a:xfrm>
            <a:off x="3437752" y="4753532"/>
            <a:ext cx="2584072"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Rectangle 43"/>
          <p:cNvSpPr/>
          <p:nvPr userDrawn="1"/>
        </p:nvSpPr>
        <p:spPr>
          <a:xfrm>
            <a:off x="3518651" y="1604356"/>
            <a:ext cx="2490284"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45" name="Text Placeholder 3"/>
          <p:cNvSpPr>
            <a:spLocks noGrp="1"/>
          </p:cNvSpPr>
          <p:nvPr>
            <p:ph type="body" sz="half" idx="21"/>
          </p:nvPr>
        </p:nvSpPr>
        <p:spPr>
          <a:xfrm>
            <a:off x="3612458"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6" name="Picture Placeholder 7"/>
          <p:cNvSpPr>
            <a:spLocks noGrp="1"/>
          </p:cNvSpPr>
          <p:nvPr>
            <p:ph type="pic" sz="quarter" idx="22" hasCustomPrompt="1"/>
          </p:nvPr>
        </p:nvSpPr>
        <p:spPr>
          <a:xfrm>
            <a:off x="6246042"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47" name="Text Placeholder 3"/>
          <p:cNvSpPr>
            <a:spLocks noGrp="1"/>
          </p:cNvSpPr>
          <p:nvPr>
            <p:ph type="body" sz="half" idx="23"/>
          </p:nvPr>
        </p:nvSpPr>
        <p:spPr>
          <a:xfrm>
            <a:off x="6179190"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8" name="Text Placeholder 3"/>
          <p:cNvSpPr>
            <a:spLocks noGrp="1"/>
          </p:cNvSpPr>
          <p:nvPr>
            <p:ph type="body" sz="half" idx="24"/>
          </p:nvPr>
        </p:nvSpPr>
        <p:spPr>
          <a:xfrm>
            <a:off x="6172164" y="4753532"/>
            <a:ext cx="2584072"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9" name="Rectangle 48"/>
          <p:cNvSpPr/>
          <p:nvPr userDrawn="1"/>
        </p:nvSpPr>
        <p:spPr>
          <a:xfrm>
            <a:off x="6253063" y="1604356"/>
            <a:ext cx="2490284"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50" name="Text Placeholder 3"/>
          <p:cNvSpPr>
            <a:spLocks noGrp="1"/>
          </p:cNvSpPr>
          <p:nvPr>
            <p:ph type="body" sz="half" idx="25"/>
          </p:nvPr>
        </p:nvSpPr>
        <p:spPr>
          <a:xfrm>
            <a:off x="6346870"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6" name="Picture Placeholder 7"/>
          <p:cNvSpPr>
            <a:spLocks noGrp="1"/>
          </p:cNvSpPr>
          <p:nvPr>
            <p:ph type="pic" sz="quarter" idx="26" hasCustomPrompt="1"/>
          </p:nvPr>
        </p:nvSpPr>
        <p:spPr>
          <a:xfrm>
            <a:off x="8963878"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7" name="Text Placeholder 3"/>
          <p:cNvSpPr>
            <a:spLocks noGrp="1"/>
          </p:cNvSpPr>
          <p:nvPr>
            <p:ph type="body" sz="half" idx="27"/>
          </p:nvPr>
        </p:nvSpPr>
        <p:spPr>
          <a:xfrm>
            <a:off x="8897026"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28"/>
          </p:nvPr>
        </p:nvSpPr>
        <p:spPr>
          <a:xfrm>
            <a:off x="8890000" y="4753532"/>
            <a:ext cx="2584072" cy="257040"/>
          </a:xfrm>
          <a:prstGeom prst="rect">
            <a:avLst/>
          </a:prstGeom>
        </p:spPr>
        <p:txBody>
          <a:bodyPr wrap="none" lIns="0" tIns="0" rIns="0" bIns="0" anchor="ctr">
            <a:noAutofit/>
          </a:bodyPr>
          <a:lstStyle>
            <a:lvl1pPr marL="0" indent="0" algn="ct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9" name="Rectangle 58"/>
          <p:cNvSpPr/>
          <p:nvPr userDrawn="1"/>
        </p:nvSpPr>
        <p:spPr>
          <a:xfrm>
            <a:off x="8970899" y="1604356"/>
            <a:ext cx="2490284" cy="5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60" name="Text Placeholder 3"/>
          <p:cNvSpPr>
            <a:spLocks noGrp="1"/>
          </p:cNvSpPr>
          <p:nvPr>
            <p:ph type="body" sz="half" idx="29"/>
          </p:nvPr>
        </p:nvSpPr>
        <p:spPr>
          <a:xfrm>
            <a:off x="9064706"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009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500" fill="hold"/>
                                        <p:tgtEl>
                                          <p:spTgt spid="44"/>
                                        </p:tgtEl>
                                        <p:attrNameLst>
                                          <p:attrName>ppt_x</p:attrName>
                                        </p:attrNameLst>
                                      </p:cBhvr>
                                      <p:tavLst>
                                        <p:tav tm="0">
                                          <p:val>
                                            <p:strVal val="#ppt_x"/>
                                          </p:val>
                                        </p:tav>
                                        <p:tav tm="100000">
                                          <p:val>
                                            <p:strVal val="#ppt_x"/>
                                          </p:val>
                                        </p:tav>
                                      </p:tavLst>
                                    </p:anim>
                                    <p:anim calcmode="lin" valueType="num">
                                      <p:cBhvr additive="base">
                                        <p:cTn id="39" dur="500" fill="hold"/>
                                        <p:tgtEl>
                                          <p:spTgt spid="44"/>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45">
                                            <p:txEl>
                                              <p:pRg st="0" end="0"/>
                                            </p:txEl>
                                          </p:spTgt>
                                        </p:tgtEl>
                                        <p:attrNameLst>
                                          <p:attrName>style.visibility</p:attrName>
                                        </p:attrNameLst>
                                      </p:cBhvr>
                                      <p:to>
                                        <p:strVal val="visible"/>
                                      </p:to>
                                    </p:set>
                                    <p:animEffect transition="in" filter="wipe(down)">
                                      <p:cBhvr>
                                        <p:cTn id="43" dur="500"/>
                                        <p:tgtEl>
                                          <p:spTgt spid="45">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ppt_x"/>
                                          </p:val>
                                        </p:tav>
                                        <p:tav tm="100000">
                                          <p:val>
                                            <p:strVal val="#ppt_x"/>
                                          </p:val>
                                        </p:tav>
                                      </p:tavLst>
                                    </p:anim>
                                    <p:anim calcmode="lin" valueType="num">
                                      <p:cBhvr additive="base">
                                        <p:cTn id="47" dur="500" fill="hold"/>
                                        <p:tgtEl>
                                          <p:spTgt spid="41"/>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43">
                                            <p:txEl>
                                              <p:pRg st="0" end="0"/>
                                            </p:txEl>
                                          </p:spTgt>
                                        </p:tgtEl>
                                        <p:attrNameLst>
                                          <p:attrName>style.visibility</p:attrName>
                                        </p:attrNameLst>
                                      </p:cBhvr>
                                      <p:to>
                                        <p:strVal val="visible"/>
                                      </p:to>
                                    </p:set>
                                    <p:anim calcmode="lin" valueType="num">
                                      <p:cBhvr additive="base">
                                        <p:cTn id="51"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42">
                                            <p:txEl>
                                              <p:pRg st="0" end="0"/>
                                            </p:txEl>
                                          </p:spTgt>
                                        </p:tgtEl>
                                        <p:attrNameLst>
                                          <p:attrName>style.visibility</p:attrName>
                                        </p:attrNameLst>
                                      </p:cBhvr>
                                      <p:to>
                                        <p:strVal val="visible"/>
                                      </p:to>
                                    </p:set>
                                    <p:anim calcmode="lin" valueType="num">
                                      <p:cBhvr additive="base">
                                        <p:cTn id="56"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50">
                                            <p:txEl>
                                              <p:pRg st="0" end="0"/>
                                            </p:txEl>
                                          </p:spTgt>
                                        </p:tgtEl>
                                        <p:attrNameLst>
                                          <p:attrName>style.visibility</p:attrName>
                                        </p:attrNameLst>
                                      </p:cBhvr>
                                      <p:to>
                                        <p:strVal val="visible"/>
                                      </p:to>
                                    </p:set>
                                    <p:animEffect transition="in" filter="wipe(down)">
                                      <p:cBhvr>
                                        <p:cTn id="66" dur="500"/>
                                        <p:tgtEl>
                                          <p:spTgt spid="50">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48">
                                            <p:txEl>
                                              <p:pRg st="0" end="0"/>
                                            </p:txEl>
                                          </p:spTgt>
                                        </p:tgtEl>
                                        <p:attrNameLst>
                                          <p:attrName>style.visibility</p:attrName>
                                        </p:attrNameLst>
                                      </p:cBhvr>
                                      <p:to>
                                        <p:strVal val="visible"/>
                                      </p:to>
                                    </p:set>
                                    <p:anim calcmode="lin" valueType="num">
                                      <p:cBhvr additive="base">
                                        <p:cTn id="74"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47">
                                            <p:txEl>
                                              <p:pRg st="0" end="0"/>
                                            </p:txEl>
                                          </p:spTgt>
                                        </p:tgtEl>
                                        <p:attrNameLst>
                                          <p:attrName>style.visibility</p:attrName>
                                        </p:attrNameLst>
                                      </p:cBhvr>
                                      <p:to>
                                        <p:strVal val="visible"/>
                                      </p:to>
                                    </p:set>
                                    <p:anim calcmode="lin" valueType="num">
                                      <p:cBhvr additive="base">
                                        <p:cTn id="79"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additive="base">
                                        <p:cTn id="84" dur="500" fill="hold"/>
                                        <p:tgtEl>
                                          <p:spTgt spid="59"/>
                                        </p:tgtEl>
                                        <p:attrNameLst>
                                          <p:attrName>ppt_x</p:attrName>
                                        </p:attrNameLst>
                                      </p:cBhvr>
                                      <p:tavLst>
                                        <p:tav tm="0">
                                          <p:val>
                                            <p:strVal val="#ppt_x"/>
                                          </p:val>
                                        </p:tav>
                                        <p:tav tm="100000">
                                          <p:val>
                                            <p:strVal val="#ppt_x"/>
                                          </p:val>
                                        </p:tav>
                                      </p:tavLst>
                                    </p:anim>
                                    <p:anim calcmode="lin" valueType="num">
                                      <p:cBhvr additive="base">
                                        <p:cTn id="85" dur="500" fill="hold"/>
                                        <p:tgtEl>
                                          <p:spTgt spid="59"/>
                                        </p:tgtEl>
                                        <p:attrNameLst>
                                          <p:attrName>ppt_y</p:attrName>
                                        </p:attrNameLst>
                                      </p:cBhvr>
                                      <p:tavLst>
                                        <p:tav tm="0">
                                          <p:val>
                                            <p:strVal val="0-#ppt_h/2"/>
                                          </p:val>
                                        </p:tav>
                                        <p:tav tm="100000">
                                          <p:val>
                                            <p:strVal val="#ppt_y"/>
                                          </p:val>
                                        </p:tav>
                                      </p:tavLst>
                                    </p:anim>
                                  </p:childTnLst>
                                </p:cTn>
                              </p:par>
                            </p:childTnLst>
                          </p:cTn>
                        </p:par>
                        <p:par>
                          <p:cTn id="86" fill="hold">
                            <p:stCondLst>
                              <p:cond delay="75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60">
                                            <p:txEl>
                                              <p:pRg st="0" end="0"/>
                                            </p:txEl>
                                          </p:spTgt>
                                        </p:tgtEl>
                                        <p:attrNameLst>
                                          <p:attrName>style.visibility</p:attrName>
                                        </p:attrNameLst>
                                      </p:cBhvr>
                                      <p:to>
                                        <p:strVal val="visible"/>
                                      </p:to>
                                    </p:set>
                                    <p:animEffect transition="in" filter="wipe(down)">
                                      <p:cBhvr>
                                        <p:cTn id="89" dur="500"/>
                                        <p:tgtEl>
                                          <p:spTgt spid="60">
                                            <p:txEl>
                                              <p:pRg st="0" end="0"/>
                                            </p:txEl>
                                          </p:spTgt>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additive="base">
                                        <p:cTn id="92" dur="500" fill="hold"/>
                                        <p:tgtEl>
                                          <p:spTgt spid="56"/>
                                        </p:tgtEl>
                                        <p:attrNameLst>
                                          <p:attrName>ppt_x</p:attrName>
                                        </p:attrNameLst>
                                      </p:cBhvr>
                                      <p:tavLst>
                                        <p:tav tm="0">
                                          <p:val>
                                            <p:strVal val="#ppt_x"/>
                                          </p:val>
                                        </p:tav>
                                        <p:tav tm="100000">
                                          <p:val>
                                            <p:strVal val="#ppt_x"/>
                                          </p:val>
                                        </p:tav>
                                      </p:tavLst>
                                    </p:anim>
                                    <p:anim calcmode="lin" valueType="num">
                                      <p:cBhvr additive="base">
                                        <p:cTn id="93" dur="500" fill="hold"/>
                                        <p:tgtEl>
                                          <p:spTgt spid="56"/>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58">
                                            <p:txEl>
                                              <p:pRg st="0" end="0"/>
                                            </p:txEl>
                                          </p:spTgt>
                                        </p:tgtEl>
                                        <p:attrNameLst>
                                          <p:attrName>style.visibility</p:attrName>
                                        </p:attrNameLst>
                                      </p:cBhvr>
                                      <p:to>
                                        <p:strVal val="visible"/>
                                      </p:to>
                                    </p:set>
                                    <p:anim calcmode="lin" valueType="num">
                                      <p:cBhvr additive="base">
                                        <p:cTn id="9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grpId="0" nodeType="afterEffect" nodePh="1">
                                  <p:stCondLst>
                                    <p:cond delay="0"/>
                                  </p:stCondLst>
                                  <p:endCondLst>
                                    <p:cond evt="begin" delay="0">
                                      <p:tn val="100"/>
                                    </p:cond>
                                  </p:endCondLst>
                                  <p:childTnLst>
                                    <p:set>
                                      <p:cBhvr>
                                        <p:cTn id="101" dur="1" fill="hold">
                                          <p:stCondLst>
                                            <p:cond delay="0"/>
                                          </p:stCondLst>
                                        </p:cTn>
                                        <p:tgtEl>
                                          <p:spTgt spid="57">
                                            <p:txEl>
                                              <p:pRg st="0" end="0"/>
                                            </p:txEl>
                                          </p:spTgt>
                                        </p:tgtEl>
                                        <p:attrNameLst>
                                          <p:attrName>style.visibility</p:attrName>
                                        </p:attrNameLst>
                                      </p:cBhvr>
                                      <p:to>
                                        <p:strVal val="visible"/>
                                      </p:to>
                                    </p:set>
                                    <p:anim calcmode="lin" valueType="num">
                                      <p:cBhvr additive="base">
                                        <p:cTn id="102"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41" grpId="0"/>
      <p:bldP spid="4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P spid="46" grpId="0"/>
      <p:bldP spid="4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ppt_x"/>
                          </p:val>
                        </p:tav>
                        <p:tav tm="100000">
                          <p:val>
                            <p:strVal val="#ppt_x"/>
                          </p:val>
                        </p:tav>
                      </p:tavLst>
                    </p:anim>
                    <p:anim calcmode="lin" valueType="num">
                      <p:cBhvr additive="base">
                        <p:cTn dur="50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down)">
                      <p:cBhvr>
                        <p:cTn dur="500"/>
                        <p:tgtEl>
                          <p:spTgt spid="50"/>
                        </p:tgtEl>
                      </p:cBhvr>
                    </p:animEffect>
                  </p:childTnLst>
                </p:cTn>
              </p:par>
            </p:tnLst>
          </p:tmpl>
        </p:tmplLst>
      </p:bldP>
      <p:bldP spid="56" grpId="0"/>
      <p:bldP spid="5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ppt_x"/>
                          </p:val>
                        </p:tav>
                        <p:tav tm="100000">
                          <p:val>
                            <p:strVal val="#ppt_x"/>
                          </p:val>
                        </p:tav>
                      </p:tavLst>
                    </p:anim>
                    <p:anim calcmode="lin" valueType="num">
                      <p:cBhvr additive="base">
                        <p:cTn dur="500" fill="hold"/>
                        <p:tgtEl>
                          <p:spTgt spid="57"/>
                        </p:tgtEl>
                        <p:attrNameLst>
                          <p:attrName>ppt_y</p:attrName>
                        </p:attrNameLst>
                      </p:cBhvr>
                      <p:tavLst>
                        <p:tav tm="0">
                          <p:val>
                            <p:strVal val="1+#ppt_h/2"/>
                          </p:val>
                        </p:tav>
                        <p:tav tm="100000">
                          <p:val>
                            <p:strVal val="#ppt_y"/>
                          </p:val>
                        </p:tav>
                      </p:tavLst>
                    </p:anim>
                  </p:childTnLst>
                </p:cTn>
              </p:par>
            </p:tnLst>
          </p:tmpl>
        </p:tmplLst>
      </p:bldP>
      <p:bldP spid="5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Effect transition="in" filter="wipe(down)">
                      <p:cBhvr>
                        <p:cTn dur="500"/>
                        <p:tgtEl>
                          <p:spTgt spid="60"/>
                        </p:tgtEl>
                      </p:cBhvr>
                    </p:animEffect>
                  </p:childTnLst>
                </p:cTn>
              </p:par>
            </p:tnLst>
          </p:tmpl>
        </p:tmplLst>
      </p:bldP>
      <p:bldP spid="28" grpId="0"/>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5-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670778"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603927"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596900" y="4784801"/>
            <a:ext cx="2126979"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8" name="Rectangle 77"/>
          <p:cNvSpPr/>
          <p:nvPr userDrawn="1"/>
        </p:nvSpPr>
        <p:spPr>
          <a:xfrm>
            <a:off x="677800" y="1622925"/>
            <a:ext cx="2049781"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755013"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3" name="Picture Placeholder 7"/>
          <p:cNvSpPr>
            <a:spLocks noGrp="1"/>
          </p:cNvSpPr>
          <p:nvPr>
            <p:ph type="pic" sz="quarter" idx="18" hasCustomPrompt="1"/>
          </p:nvPr>
        </p:nvSpPr>
        <p:spPr>
          <a:xfrm>
            <a:off x="2863110"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64" name="Text Placeholder 3"/>
          <p:cNvSpPr>
            <a:spLocks noGrp="1"/>
          </p:cNvSpPr>
          <p:nvPr>
            <p:ph type="body" sz="half" idx="19"/>
          </p:nvPr>
        </p:nvSpPr>
        <p:spPr>
          <a:xfrm>
            <a:off x="2796259"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5" name="Text Placeholder 3"/>
          <p:cNvSpPr>
            <a:spLocks noGrp="1"/>
          </p:cNvSpPr>
          <p:nvPr>
            <p:ph type="body" sz="half" idx="20"/>
          </p:nvPr>
        </p:nvSpPr>
        <p:spPr>
          <a:xfrm>
            <a:off x="2789232" y="4784801"/>
            <a:ext cx="2126979"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6" name="Rectangle 65"/>
          <p:cNvSpPr/>
          <p:nvPr userDrawn="1"/>
        </p:nvSpPr>
        <p:spPr>
          <a:xfrm>
            <a:off x="2870132" y="1622925"/>
            <a:ext cx="2049781"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67" name="Text Placeholder 3"/>
          <p:cNvSpPr>
            <a:spLocks noGrp="1"/>
          </p:cNvSpPr>
          <p:nvPr>
            <p:ph type="body" sz="half" idx="21"/>
          </p:nvPr>
        </p:nvSpPr>
        <p:spPr>
          <a:xfrm>
            <a:off x="2947345"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8" name="Picture Placeholder 7"/>
          <p:cNvSpPr>
            <a:spLocks noGrp="1"/>
          </p:cNvSpPr>
          <p:nvPr>
            <p:ph type="pic" sz="quarter" idx="22" hasCustomPrompt="1"/>
          </p:nvPr>
        </p:nvSpPr>
        <p:spPr>
          <a:xfrm>
            <a:off x="5059398"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69" name="Text Placeholder 3"/>
          <p:cNvSpPr>
            <a:spLocks noGrp="1"/>
          </p:cNvSpPr>
          <p:nvPr>
            <p:ph type="body" sz="half" idx="23"/>
          </p:nvPr>
        </p:nvSpPr>
        <p:spPr>
          <a:xfrm>
            <a:off x="4992547"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0" name="Text Placeholder 3"/>
          <p:cNvSpPr>
            <a:spLocks noGrp="1"/>
          </p:cNvSpPr>
          <p:nvPr>
            <p:ph type="body" sz="half" idx="24"/>
          </p:nvPr>
        </p:nvSpPr>
        <p:spPr>
          <a:xfrm>
            <a:off x="4985520" y="4784801"/>
            <a:ext cx="2126979"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1" name="Rectangle 70"/>
          <p:cNvSpPr/>
          <p:nvPr userDrawn="1"/>
        </p:nvSpPr>
        <p:spPr>
          <a:xfrm>
            <a:off x="5066420" y="1622925"/>
            <a:ext cx="2049781"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2" name="Text Placeholder 3"/>
          <p:cNvSpPr>
            <a:spLocks noGrp="1"/>
          </p:cNvSpPr>
          <p:nvPr>
            <p:ph type="body" sz="half" idx="25"/>
          </p:nvPr>
        </p:nvSpPr>
        <p:spPr>
          <a:xfrm>
            <a:off x="5143633"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3" name="Picture Placeholder 7"/>
          <p:cNvSpPr>
            <a:spLocks noGrp="1"/>
          </p:cNvSpPr>
          <p:nvPr>
            <p:ph type="pic" sz="quarter" idx="26" hasCustomPrompt="1"/>
          </p:nvPr>
        </p:nvSpPr>
        <p:spPr>
          <a:xfrm>
            <a:off x="7251248"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4" name="Text Placeholder 3"/>
          <p:cNvSpPr>
            <a:spLocks noGrp="1"/>
          </p:cNvSpPr>
          <p:nvPr>
            <p:ph type="body" sz="half" idx="27"/>
          </p:nvPr>
        </p:nvSpPr>
        <p:spPr>
          <a:xfrm>
            <a:off x="7184396"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0" name="Text Placeholder 3"/>
          <p:cNvSpPr>
            <a:spLocks noGrp="1"/>
          </p:cNvSpPr>
          <p:nvPr>
            <p:ph type="body" sz="half" idx="28"/>
          </p:nvPr>
        </p:nvSpPr>
        <p:spPr>
          <a:xfrm>
            <a:off x="7177369" y="4784801"/>
            <a:ext cx="2126979" cy="257040"/>
          </a:xfrm>
          <a:prstGeom prst="rect">
            <a:avLst/>
          </a:prstGeom>
        </p:spPr>
        <p:txBody>
          <a:bodyPr wrap="none" lIns="0" tIns="0" rIns="0" bIns="0" anchor="ctr">
            <a:noAutofit/>
          </a:bodyPr>
          <a:lstStyle>
            <a:lvl1pPr marL="0" indent="0" algn="ct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1" name="Rectangle 80"/>
          <p:cNvSpPr/>
          <p:nvPr userDrawn="1"/>
        </p:nvSpPr>
        <p:spPr>
          <a:xfrm>
            <a:off x="7258270" y="1622925"/>
            <a:ext cx="2049781" cy="5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2" name="Text Placeholder 3"/>
          <p:cNvSpPr>
            <a:spLocks noGrp="1"/>
          </p:cNvSpPr>
          <p:nvPr>
            <p:ph type="body" sz="half" idx="29"/>
          </p:nvPr>
        </p:nvSpPr>
        <p:spPr>
          <a:xfrm>
            <a:off x="7335483"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3" name="Picture Placeholder 7"/>
          <p:cNvSpPr>
            <a:spLocks noGrp="1"/>
          </p:cNvSpPr>
          <p:nvPr>
            <p:ph type="pic" sz="quarter" idx="30" hasCustomPrompt="1"/>
          </p:nvPr>
        </p:nvSpPr>
        <p:spPr>
          <a:xfrm>
            <a:off x="9437020"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4" name="Text Placeholder 3"/>
          <p:cNvSpPr>
            <a:spLocks noGrp="1"/>
          </p:cNvSpPr>
          <p:nvPr>
            <p:ph type="body" sz="half" idx="31"/>
          </p:nvPr>
        </p:nvSpPr>
        <p:spPr>
          <a:xfrm>
            <a:off x="9370168"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5" name="Text Placeholder 3"/>
          <p:cNvSpPr>
            <a:spLocks noGrp="1"/>
          </p:cNvSpPr>
          <p:nvPr>
            <p:ph type="body" sz="half" idx="32"/>
          </p:nvPr>
        </p:nvSpPr>
        <p:spPr>
          <a:xfrm>
            <a:off x="9363141" y="4784801"/>
            <a:ext cx="2126979" cy="257040"/>
          </a:xfrm>
          <a:prstGeom prst="rect">
            <a:avLst/>
          </a:prstGeom>
        </p:spPr>
        <p:txBody>
          <a:bodyPr wrap="none" lIns="0" tIns="0" rIns="0" bIns="0" anchor="ctr">
            <a:noAutofit/>
          </a:bodyPr>
          <a:lstStyle>
            <a:lvl1pPr marL="0" indent="0" algn="ctr">
              <a:buNone/>
              <a:defRPr sz="1467" b="1" baseline="0">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6" name="Rectangle 85"/>
          <p:cNvSpPr/>
          <p:nvPr userDrawn="1"/>
        </p:nvSpPr>
        <p:spPr>
          <a:xfrm>
            <a:off x="9444042" y="1622925"/>
            <a:ext cx="2049781" cy="5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7" name="Text Placeholder 3"/>
          <p:cNvSpPr>
            <a:spLocks noGrp="1"/>
          </p:cNvSpPr>
          <p:nvPr>
            <p:ph type="body" sz="half" idx="33"/>
          </p:nvPr>
        </p:nvSpPr>
        <p:spPr>
          <a:xfrm>
            <a:off x="9521255"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537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500"/>
                                        <p:tgtEl>
                                          <p:spTgt spid="34">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ppt_x"/>
                                          </p:val>
                                        </p:tav>
                                        <p:tav tm="100000">
                                          <p:val>
                                            <p:strVal val="#ppt_x"/>
                                          </p:val>
                                        </p:tav>
                                      </p:tavLst>
                                    </p:anim>
                                    <p:anim calcmode="lin" valueType="num">
                                      <p:cBhvr additive="base">
                                        <p:cTn id="39" dur="500" fill="hold"/>
                                        <p:tgtEl>
                                          <p:spTgt spid="66"/>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67">
                                            <p:txEl>
                                              <p:pRg st="0" end="0"/>
                                            </p:txEl>
                                          </p:spTgt>
                                        </p:tgtEl>
                                        <p:attrNameLst>
                                          <p:attrName>style.visibility</p:attrName>
                                        </p:attrNameLst>
                                      </p:cBhvr>
                                      <p:to>
                                        <p:strVal val="visible"/>
                                      </p:to>
                                    </p:set>
                                    <p:animEffect transition="in" filter="wipe(down)">
                                      <p:cBhvr>
                                        <p:cTn id="43" dur="500"/>
                                        <p:tgtEl>
                                          <p:spTgt spid="67">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65">
                                            <p:txEl>
                                              <p:pRg st="0" end="0"/>
                                            </p:txEl>
                                          </p:spTgt>
                                        </p:tgtEl>
                                        <p:attrNameLst>
                                          <p:attrName>style.visibility</p:attrName>
                                        </p:attrNameLst>
                                      </p:cBhvr>
                                      <p:to>
                                        <p:strVal val="visible"/>
                                      </p:to>
                                    </p:set>
                                    <p:anim calcmode="lin" valueType="num">
                                      <p:cBhvr additive="base">
                                        <p:cTn id="51"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64">
                                            <p:txEl>
                                              <p:pRg st="0" end="0"/>
                                            </p:txEl>
                                          </p:spTgt>
                                        </p:tgtEl>
                                        <p:attrNameLst>
                                          <p:attrName>style.visibility</p:attrName>
                                        </p:attrNameLst>
                                      </p:cBhvr>
                                      <p:to>
                                        <p:strVal val="visible"/>
                                      </p:to>
                                    </p:set>
                                    <p:anim calcmode="lin" valueType="num">
                                      <p:cBhvr additive="base">
                                        <p:cTn id="56"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additive="base">
                                        <p:cTn id="61" dur="500" fill="hold"/>
                                        <p:tgtEl>
                                          <p:spTgt spid="71"/>
                                        </p:tgtEl>
                                        <p:attrNameLst>
                                          <p:attrName>ppt_x</p:attrName>
                                        </p:attrNameLst>
                                      </p:cBhvr>
                                      <p:tavLst>
                                        <p:tav tm="0">
                                          <p:val>
                                            <p:strVal val="#ppt_x"/>
                                          </p:val>
                                        </p:tav>
                                        <p:tav tm="100000">
                                          <p:val>
                                            <p:strVal val="#ppt_x"/>
                                          </p:val>
                                        </p:tav>
                                      </p:tavLst>
                                    </p:anim>
                                    <p:anim calcmode="lin" valueType="num">
                                      <p:cBhvr additive="base">
                                        <p:cTn id="62" dur="500" fill="hold"/>
                                        <p:tgtEl>
                                          <p:spTgt spid="71"/>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72">
                                            <p:txEl>
                                              <p:pRg st="0" end="0"/>
                                            </p:txEl>
                                          </p:spTgt>
                                        </p:tgtEl>
                                        <p:attrNameLst>
                                          <p:attrName>style.visibility</p:attrName>
                                        </p:attrNameLst>
                                      </p:cBhvr>
                                      <p:to>
                                        <p:strVal val="visible"/>
                                      </p:to>
                                    </p:set>
                                    <p:animEffect transition="in" filter="wipe(down)">
                                      <p:cBhvr>
                                        <p:cTn id="66" dur="500"/>
                                        <p:tgtEl>
                                          <p:spTgt spid="72">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anim calcmode="lin" valueType="num">
                                      <p:cBhvr additive="base">
                                        <p:cTn id="69" dur="500" fill="hold"/>
                                        <p:tgtEl>
                                          <p:spTgt spid="68"/>
                                        </p:tgtEl>
                                        <p:attrNameLst>
                                          <p:attrName>ppt_x</p:attrName>
                                        </p:attrNameLst>
                                      </p:cBhvr>
                                      <p:tavLst>
                                        <p:tav tm="0">
                                          <p:val>
                                            <p:strVal val="#ppt_x"/>
                                          </p:val>
                                        </p:tav>
                                        <p:tav tm="100000">
                                          <p:val>
                                            <p:strVal val="#ppt_x"/>
                                          </p:val>
                                        </p:tav>
                                      </p:tavLst>
                                    </p:anim>
                                    <p:anim calcmode="lin" valueType="num">
                                      <p:cBhvr additive="base">
                                        <p:cTn id="70" dur="500" fill="hold"/>
                                        <p:tgtEl>
                                          <p:spTgt spid="68"/>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70">
                                            <p:txEl>
                                              <p:pRg st="0" end="0"/>
                                            </p:txEl>
                                          </p:spTgt>
                                        </p:tgtEl>
                                        <p:attrNameLst>
                                          <p:attrName>style.visibility</p:attrName>
                                        </p:attrNameLst>
                                      </p:cBhvr>
                                      <p:to>
                                        <p:strVal val="visible"/>
                                      </p:to>
                                    </p:set>
                                    <p:anim calcmode="lin" valueType="num">
                                      <p:cBhvr additive="base">
                                        <p:cTn id="74"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70">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69">
                                            <p:txEl>
                                              <p:pRg st="0" end="0"/>
                                            </p:txEl>
                                          </p:spTgt>
                                        </p:tgtEl>
                                        <p:attrNameLst>
                                          <p:attrName>style.visibility</p:attrName>
                                        </p:attrNameLst>
                                      </p:cBhvr>
                                      <p:to>
                                        <p:strVal val="visible"/>
                                      </p:to>
                                    </p:set>
                                    <p:anim calcmode="lin" valueType="num">
                                      <p:cBhvr additive="base">
                                        <p:cTn id="79"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81"/>
                                        </p:tgtEl>
                                        <p:attrNameLst>
                                          <p:attrName>style.visibility</p:attrName>
                                        </p:attrNameLst>
                                      </p:cBhvr>
                                      <p:to>
                                        <p:strVal val="visible"/>
                                      </p:to>
                                    </p:set>
                                    <p:anim calcmode="lin" valueType="num">
                                      <p:cBhvr additive="base">
                                        <p:cTn id="84" dur="500" fill="hold"/>
                                        <p:tgtEl>
                                          <p:spTgt spid="81"/>
                                        </p:tgtEl>
                                        <p:attrNameLst>
                                          <p:attrName>ppt_x</p:attrName>
                                        </p:attrNameLst>
                                      </p:cBhvr>
                                      <p:tavLst>
                                        <p:tav tm="0">
                                          <p:val>
                                            <p:strVal val="#ppt_x"/>
                                          </p:val>
                                        </p:tav>
                                        <p:tav tm="100000">
                                          <p:val>
                                            <p:strVal val="#ppt_x"/>
                                          </p:val>
                                        </p:tav>
                                      </p:tavLst>
                                    </p:anim>
                                    <p:anim calcmode="lin" valueType="num">
                                      <p:cBhvr additive="base">
                                        <p:cTn id="85" dur="500" fill="hold"/>
                                        <p:tgtEl>
                                          <p:spTgt spid="81"/>
                                        </p:tgtEl>
                                        <p:attrNameLst>
                                          <p:attrName>ppt_y</p:attrName>
                                        </p:attrNameLst>
                                      </p:cBhvr>
                                      <p:tavLst>
                                        <p:tav tm="0">
                                          <p:val>
                                            <p:strVal val="0-#ppt_h/2"/>
                                          </p:val>
                                        </p:tav>
                                        <p:tav tm="100000">
                                          <p:val>
                                            <p:strVal val="#ppt_y"/>
                                          </p:val>
                                        </p:tav>
                                      </p:tavLst>
                                    </p:anim>
                                  </p:childTnLst>
                                </p:cTn>
                              </p:par>
                            </p:childTnLst>
                          </p:cTn>
                        </p:par>
                        <p:par>
                          <p:cTn id="86" fill="hold">
                            <p:stCondLst>
                              <p:cond delay="75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82">
                                            <p:txEl>
                                              <p:pRg st="0" end="0"/>
                                            </p:txEl>
                                          </p:spTgt>
                                        </p:tgtEl>
                                        <p:attrNameLst>
                                          <p:attrName>style.visibility</p:attrName>
                                        </p:attrNameLst>
                                      </p:cBhvr>
                                      <p:to>
                                        <p:strVal val="visible"/>
                                      </p:to>
                                    </p:set>
                                    <p:animEffect transition="in" filter="wipe(down)">
                                      <p:cBhvr>
                                        <p:cTn id="89" dur="500"/>
                                        <p:tgtEl>
                                          <p:spTgt spid="82">
                                            <p:txEl>
                                              <p:pRg st="0" end="0"/>
                                            </p:txEl>
                                          </p:spTgt>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additive="base">
                                        <p:cTn id="92" dur="500" fill="hold"/>
                                        <p:tgtEl>
                                          <p:spTgt spid="73"/>
                                        </p:tgtEl>
                                        <p:attrNameLst>
                                          <p:attrName>ppt_x</p:attrName>
                                        </p:attrNameLst>
                                      </p:cBhvr>
                                      <p:tavLst>
                                        <p:tav tm="0">
                                          <p:val>
                                            <p:strVal val="#ppt_x"/>
                                          </p:val>
                                        </p:tav>
                                        <p:tav tm="100000">
                                          <p:val>
                                            <p:strVal val="#ppt_x"/>
                                          </p:val>
                                        </p:tav>
                                      </p:tavLst>
                                    </p:anim>
                                    <p:anim calcmode="lin" valueType="num">
                                      <p:cBhvr additive="base">
                                        <p:cTn id="93" dur="500" fill="hold"/>
                                        <p:tgtEl>
                                          <p:spTgt spid="73"/>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80">
                                            <p:txEl>
                                              <p:pRg st="0" end="0"/>
                                            </p:txEl>
                                          </p:spTgt>
                                        </p:tgtEl>
                                        <p:attrNameLst>
                                          <p:attrName>style.visibility</p:attrName>
                                        </p:attrNameLst>
                                      </p:cBhvr>
                                      <p:to>
                                        <p:strVal val="visible"/>
                                      </p:to>
                                    </p:set>
                                    <p:anim calcmode="lin" valueType="num">
                                      <p:cBhvr additive="base">
                                        <p:cTn id="97"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80">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grpId="0" nodeType="afterEffect" nodePh="1">
                                  <p:stCondLst>
                                    <p:cond delay="0"/>
                                  </p:stCondLst>
                                  <p:endCondLst>
                                    <p:cond evt="begin" delay="0">
                                      <p:tn val="100"/>
                                    </p:cond>
                                  </p:endCondLst>
                                  <p:childTnLst>
                                    <p:set>
                                      <p:cBhvr>
                                        <p:cTn id="101" dur="1" fill="hold">
                                          <p:stCondLst>
                                            <p:cond delay="0"/>
                                          </p:stCondLst>
                                        </p:cTn>
                                        <p:tgtEl>
                                          <p:spTgt spid="74">
                                            <p:txEl>
                                              <p:pRg st="0" end="0"/>
                                            </p:txEl>
                                          </p:spTgt>
                                        </p:tgtEl>
                                        <p:attrNameLst>
                                          <p:attrName>style.visibility</p:attrName>
                                        </p:attrNameLst>
                                      </p:cBhvr>
                                      <p:to>
                                        <p:strVal val="visible"/>
                                      </p:to>
                                    </p:set>
                                    <p:anim calcmode="lin" valueType="num">
                                      <p:cBhvr additive="base">
                                        <p:cTn id="102"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2" presetClass="entr" presetSubtype="1" accel="50000" decel="50000"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ppt_x"/>
                                          </p:val>
                                        </p:tav>
                                        <p:tav tm="100000">
                                          <p:val>
                                            <p:strVal val="#ppt_x"/>
                                          </p:val>
                                        </p:tav>
                                      </p:tavLst>
                                    </p:anim>
                                    <p:anim calcmode="lin" valueType="num">
                                      <p:cBhvr additive="base">
                                        <p:cTn id="108" dur="500" fill="hold"/>
                                        <p:tgtEl>
                                          <p:spTgt spid="86"/>
                                        </p:tgtEl>
                                        <p:attrNameLst>
                                          <p:attrName>ppt_y</p:attrName>
                                        </p:attrNameLst>
                                      </p:cBhvr>
                                      <p:tavLst>
                                        <p:tav tm="0">
                                          <p:val>
                                            <p:strVal val="0-#ppt_h/2"/>
                                          </p:val>
                                        </p:tav>
                                        <p:tav tm="100000">
                                          <p:val>
                                            <p:strVal val="#ppt_y"/>
                                          </p:val>
                                        </p:tav>
                                      </p:tavLst>
                                    </p:anim>
                                  </p:childTnLst>
                                </p:cTn>
                              </p:par>
                            </p:childTnLst>
                          </p:cTn>
                        </p:par>
                        <p:par>
                          <p:cTn id="109" fill="hold">
                            <p:stCondLst>
                              <p:cond delay="9500"/>
                            </p:stCondLst>
                            <p:childTnLst>
                              <p:par>
                                <p:cTn id="110" presetID="22" presetClass="entr" presetSubtype="4" fill="hold" grpId="0" nodeType="afterEffect" nodePh="1">
                                  <p:stCondLst>
                                    <p:cond delay="0"/>
                                  </p:stCondLst>
                                  <p:endCondLst>
                                    <p:cond evt="begin" delay="0">
                                      <p:tn val="110"/>
                                    </p:cond>
                                  </p:endCondLst>
                                  <p:childTnLst>
                                    <p:set>
                                      <p:cBhvr>
                                        <p:cTn id="111" dur="1" fill="hold">
                                          <p:stCondLst>
                                            <p:cond delay="0"/>
                                          </p:stCondLst>
                                        </p:cTn>
                                        <p:tgtEl>
                                          <p:spTgt spid="87">
                                            <p:txEl>
                                              <p:pRg st="0" end="0"/>
                                            </p:txEl>
                                          </p:spTgt>
                                        </p:tgtEl>
                                        <p:attrNameLst>
                                          <p:attrName>style.visibility</p:attrName>
                                        </p:attrNameLst>
                                      </p:cBhvr>
                                      <p:to>
                                        <p:strVal val="visible"/>
                                      </p:to>
                                    </p:set>
                                    <p:animEffect transition="in" filter="wipe(down)">
                                      <p:cBhvr>
                                        <p:cTn id="112" dur="500"/>
                                        <p:tgtEl>
                                          <p:spTgt spid="87">
                                            <p:txEl>
                                              <p:pRg st="0" end="0"/>
                                            </p:txEl>
                                          </p:spTgt>
                                        </p:tgtEl>
                                      </p:cBhvr>
                                    </p:animEffect>
                                  </p:childTnLst>
                                </p:cTn>
                              </p:par>
                              <p:par>
                                <p:cTn id="113" presetID="2" presetClass="entr" presetSubtype="4" accel="50000" decel="50000" fill="hold" grpId="0" nodeType="withEffect">
                                  <p:stCondLst>
                                    <p:cond delay="0"/>
                                  </p:stCondLst>
                                  <p:childTnLst>
                                    <p:set>
                                      <p:cBhvr>
                                        <p:cTn id="114" dur="1" fill="hold">
                                          <p:stCondLst>
                                            <p:cond delay="0"/>
                                          </p:stCondLst>
                                        </p:cTn>
                                        <p:tgtEl>
                                          <p:spTgt spid="83"/>
                                        </p:tgtEl>
                                        <p:attrNameLst>
                                          <p:attrName>style.visibility</p:attrName>
                                        </p:attrNameLst>
                                      </p:cBhvr>
                                      <p:to>
                                        <p:strVal val="visible"/>
                                      </p:to>
                                    </p:set>
                                    <p:anim calcmode="lin" valueType="num">
                                      <p:cBhvr additive="base">
                                        <p:cTn id="115" dur="500" fill="hold"/>
                                        <p:tgtEl>
                                          <p:spTgt spid="83"/>
                                        </p:tgtEl>
                                        <p:attrNameLst>
                                          <p:attrName>ppt_x</p:attrName>
                                        </p:attrNameLst>
                                      </p:cBhvr>
                                      <p:tavLst>
                                        <p:tav tm="0">
                                          <p:val>
                                            <p:strVal val="#ppt_x"/>
                                          </p:val>
                                        </p:tav>
                                        <p:tav tm="100000">
                                          <p:val>
                                            <p:strVal val="#ppt_x"/>
                                          </p:val>
                                        </p:tav>
                                      </p:tavLst>
                                    </p:anim>
                                    <p:anim calcmode="lin" valueType="num">
                                      <p:cBhvr additive="base">
                                        <p:cTn id="116" dur="500" fill="hold"/>
                                        <p:tgtEl>
                                          <p:spTgt spid="83"/>
                                        </p:tgtEl>
                                        <p:attrNameLst>
                                          <p:attrName>ppt_y</p:attrName>
                                        </p:attrNameLst>
                                      </p:cBhvr>
                                      <p:tavLst>
                                        <p:tav tm="0">
                                          <p:val>
                                            <p:strVal val="1+#ppt_h/2"/>
                                          </p:val>
                                        </p:tav>
                                        <p:tav tm="100000">
                                          <p:val>
                                            <p:strVal val="#ppt_y"/>
                                          </p:val>
                                        </p:tav>
                                      </p:tavLst>
                                    </p:anim>
                                  </p:childTnLst>
                                </p:cTn>
                              </p:par>
                            </p:childTnLst>
                          </p:cTn>
                        </p:par>
                        <p:par>
                          <p:cTn id="117" fill="hold">
                            <p:stCondLst>
                              <p:cond delay="10000"/>
                            </p:stCondLst>
                            <p:childTnLst>
                              <p:par>
                                <p:cTn id="118" presetID="2" presetClass="entr" presetSubtype="4" accel="50000" decel="50000" fill="hold" grpId="0" nodeType="afterEffect" nodePh="1">
                                  <p:stCondLst>
                                    <p:cond delay="0"/>
                                  </p:stCondLst>
                                  <p:endCondLst>
                                    <p:cond evt="begin" delay="0">
                                      <p:tn val="118"/>
                                    </p:cond>
                                  </p:endCondLst>
                                  <p:childTnLst>
                                    <p:set>
                                      <p:cBhvr>
                                        <p:cTn id="119" dur="1" fill="hold">
                                          <p:stCondLst>
                                            <p:cond delay="0"/>
                                          </p:stCondLst>
                                        </p:cTn>
                                        <p:tgtEl>
                                          <p:spTgt spid="85">
                                            <p:txEl>
                                              <p:pRg st="0" end="0"/>
                                            </p:txEl>
                                          </p:spTgt>
                                        </p:tgtEl>
                                        <p:attrNameLst>
                                          <p:attrName>style.visibility</p:attrName>
                                        </p:attrNameLst>
                                      </p:cBhvr>
                                      <p:to>
                                        <p:strVal val="visible"/>
                                      </p:to>
                                    </p:set>
                                    <p:anim calcmode="lin" valueType="num">
                                      <p:cBhvr additive="base">
                                        <p:cTn id="120"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85">
                                            <p:txEl>
                                              <p:pRg st="0" end="0"/>
                                            </p:txEl>
                                          </p:spTgt>
                                        </p:tgtEl>
                                        <p:attrNameLst>
                                          <p:attrName>ppt_y</p:attrName>
                                        </p:attrNameLst>
                                      </p:cBhvr>
                                      <p:tavLst>
                                        <p:tav tm="0">
                                          <p:val>
                                            <p:strVal val="1+#ppt_h/2"/>
                                          </p:val>
                                        </p:tav>
                                        <p:tav tm="100000">
                                          <p:val>
                                            <p:strVal val="#ppt_y"/>
                                          </p:val>
                                        </p:tav>
                                      </p:tavLst>
                                    </p:anim>
                                  </p:childTnLst>
                                </p:cTn>
                              </p:par>
                            </p:childTnLst>
                          </p:cTn>
                        </p:par>
                        <p:par>
                          <p:cTn id="122" fill="hold">
                            <p:stCondLst>
                              <p:cond delay="10500"/>
                            </p:stCondLst>
                            <p:childTnLst>
                              <p:par>
                                <p:cTn id="123" presetID="2" presetClass="entr" presetSubtype="4" accel="50000" decel="50000" fill="hold" grpId="0" nodeType="afterEffect" nodePh="1">
                                  <p:stCondLst>
                                    <p:cond delay="0"/>
                                  </p:stCondLst>
                                  <p:endCondLst>
                                    <p:cond evt="begin" delay="0">
                                      <p:tn val="123"/>
                                    </p:cond>
                                  </p:endCondLst>
                                  <p:childTnLst>
                                    <p:set>
                                      <p:cBhvr>
                                        <p:cTn id="124" dur="1" fill="hold">
                                          <p:stCondLst>
                                            <p:cond delay="0"/>
                                          </p:stCondLst>
                                        </p:cTn>
                                        <p:tgtEl>
                                          <p:spTgt spid="84">
                                            <p:txEl>
                                              <p:pRg st="0" end="0"/>
                                            </p:txEl>
                                          </p:spTgt>
                                        </p:tgtEl>
                                        <p:attrNameLst>
                                          <p:attrName>style.visibility</p:attrName>
                                        </p:attrNameLst>
                                      </p:cBhvr>
                                      <p:to>
                                        <p:strVal val="visible"/>
                                      </p:to>
                                    </p:set>
                                    <p:anim calcmode="lin" valueType="num">
                                      <p:cBhvr additive="base">
                                        <p:cTn id="125" dur="500" fill="hold"/>
                                        <p:tgtEl>
                                          <p:spTgt spid="84">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8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63" grpId="0"/>
      <p:bldP spid="6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P spid="6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fill="hold"/>
                        <p:tgtEl>
                          <p:spTgt spid="65"/>
                        </p:tgtEl>
                        <p:attrNameLst>
                          <p:attrName>ppt_x</p:attrName>
                        </p:attrNameLst>
                      </p:cBhvr>
                      <p:tavLst>
                        <p:tav tm="0">
                          <p:val>
                            <p:strVal val="#ppt_x"/>
                          </p:val>
                        </p:tav>
                        <p:tav tm="100000">
                          <p:val>
                            <p:strVal val="#ppt_x"/>
                          </p:val>
                        </p:tav>
                      </p:tavLst>
                    </p:anim>
                    <p:anim calcmode="lin" valueType="num">
                      <p:cBhvr additive="base">
                        <p:cTn dur="500" fill="hold"/>
                        <p:tgtEl>
                          <p:spTgt spid="65"/>
                        </p:tgtEl>
                        <p:attrNameLst>
                          <p:attrName>ppt_y</p:attrName>
                        </p:attrNameLst>
                      </p:cBhvr>
                      <p:tavLst>
                        <p:tav tm="0">
                          <p:val>
                            <p:strVal val="1+#ppt_h/2"/>
                          </p:val>
                        </p:tav>
                        <p:tav tm="100000">
                          <p:val>
                            <p:strVal val="#ppt_y"/>
                          </p:val>
                        </p:tav>
                      </p:tavLst>
                    </p:anim>
                  </p:childTnLst>
                </p:cTn>
              </p:par>
            </p:tnLst>
          </p:tmpl>
        </p:tmplLst>
      </p:bldP>
      <p:bldP spid="66" grpId="0" animBg="1"/>
      <p:bldP spid="6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7"/>
                        </p:tgtEl>
                        <p:attrNameLst>
                          <p:attrName>style.visibility</p:attrName>
                        </p:attrNameLst>
                      </p:cBhvr>
                      <p:to>
                        <p:strVal val="visible"/>
                      </p:to>
                    </p:set>
                    <p:animEffect transition="in" filter="wipe(down)">
                      <p:cBhvr>
                        <p:cTn dur="500"/>
                        <p:tgtEl>
                          <p:spTgt spid="67"/>
                        </p:tgtEl>
                      </p:cBhvr>
                    </p:animEffect>
                  </p:childTnLst>
                </p:cTn>
              </p:par>
            </p:tnLst>
          </p:tmpl>
        </p:tmplLst>
      </p:bldP>
      <p:bldP spid="68" grpId="0"/>
      <p:bldP spid="6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1+#ppt_h/2"/>
                          </p:val>
                        </p:tav>
                        <p:tav tm="100000">
                          <p:val>
                            <p:strVal val="#ppt_y"/>
                          </p:val>
                        </p:tav>
                      </p:tavLst>
                    </p:anim>
                  </p:childTnLst>
                </p:cTn>
              </p:par>
            </p:tnLst>
          </p:tmpl>
        </p:tmplLst>
      </p:bldP>
      <p:bldP spid="7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0"/>
                        </p:tgtEl>
                        <p:attrNameLst>
                          <p:attrName>style.visibility</p:attrName>
                        </p:attrNameLst>
                      </p:cBhvr>
                      <p:to>
                        <p:strVal val="visible"/>
                      </p:to>
                    </p:set>
                    <p:anim calcmode="lin" valueType="num">
                      <p:cBhvr additive="base">
                        <p:cTn dur="500" fill="hold"/>
                        <p:tgtEl>
                          <p:spTgt spid="70"/>
                        </p:tgtEl>
                        <p:attrNameLst>
                          <p:attrName>ppt_x</p:attrName>
                        </p:attrNameLst>
                      </p:cBhvr>
                      <p:tavLst>
                        <p:tav tm="0">
                          <p:val>
                            <p:strVal val="#ppt_x"/>
                          </p:val>
                        </p:tav>
                        <p:tav tm="100000">
                          <p:val>
                            <p:strVal val="#ppt_x"/>
                          </p:val>
                        </p:tav>
                      </p:tavLst>
                    </p:anim>
                    <p:anim calcmode="lin" valueType="num">
                      <p:cBhvr additive="base">
                        <p:cTn dur="500" fill="hold"/>
                        <p:tgtEl>
                          <p:spTgt spid="70"/>
                        </p:tgtEl>
                        <p:attrNameLst>
                          <p:attrName>ppt_y</p:attrName>
                        </p:attrNameLst>
                      </p:cBhvr>
                      <p:tavLst>
                        <p:tav tm="0">
                          <p:val>
                            <p:strVal val="1+#ppt_h/2"/>
                          </p:val>
                        </p:tav>
                        <p:tav tm="100000">
                          <p:val>
                            <p:strVal val="#ppt_y"/>
                          </p:val>
                        </p:tav>
                      </p:tavLst>
                    </p:anim>
                  </p:childTnLst>
                </p:cTn>
              </p:par>
            </p:tnLst>
          </p:tmpl>
        </p:tmplLst>
      </p:bldP>
      <p:bldP spid="71" grpId="0" animBg="1"/>
      <p:bldP spid="7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2"/>
                        </p:tgtEl>
                        <p:attrNameLst>
                          <p:attrName>style.visibility</p:attrName>
                        </p:attrNameLst>
                      </p:cBhvr>
                      <p:to>
                        <p:strVal val="visible"/>
                      </p:to>
                    </p:set>
                    <p:animEffect transition="in" filter="wipe(down)">
                      <p:cBhvr>
                        <p:cTn dur="500"/>
                        <p:tgtEl>
                          <p:spTgt spid="72"/>
                        </p:tgtEl>
                      </p:cBhvr>
                    </p:animEffect>
                  </p:childTnLst>
                </p:cTn>
              </p:par>
            </p:tnLst>
          </p:tmpl>
        </p:tmplLst>
      </p:bldP>
      <p:bldP spid="73" grpId="0"/>
      <p:bldP spid="7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fill="hold"/>
                        <p:tgtEl>
                          <p:spTgt spid="74"/>
                        </p:tgtEl>
                        <p:attrNameLst>
                          <p:attrName>ppt_x</p:attrName>
                        </p:attrNameLst>
                      </p:cBhvr>
                      <p:tavLst>
                        <p:tav tm="0">
                          <p:val>
                            <p:strVal val="#ppt_x"/>
                          </p:val>
                        </p:tav>
                        <p:tav tm="100000">
                          <p:val>
                            <p:strVal val="#ppt_x"/>
                          </p:val>
                        </p:tav>
                      </p:tavLst>
                    </p:anim>
                    <p:anim calcmode="lin" valueType="num">
                      <p:cBhvr additive="base">
                        <p:cTn dur="500" fill="hold"/>
                        <p:tgtEl>
                          <p:spTgt spid="74"/>
                        </p:tgtEl>
                        <p:attrNameLst>
                          <p:attrName>ppt_y</p:attrName>
                        </p:attrNameLst>
                      </p:cBhvr>
                      <p:tavLst>
                        <p:tav tm="0">
                          <p:val>
                            <p:strVal val="1+#ppt_h/2"/>
                          </p:val>
                        </p:tav>
                        <p:tav tm="100000">
                          <p:val>
                            <p:strVal val="#ppt_y"/>
                          </p:val>
                        </p:tav>
                      </p:tavLst>
                    </p:anim>
                  </p:childTnLst>
                </p:cTn>
              </p:par>
            </p:tnLst>
          </p:tmpl>
        </p:tmplLst>
      </p:bldP>
      <p:bldP spid="8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0"/>
                        </p:tgtEl>
                        <p:attrNameLst>
                          <p:attrName>style.visibility</p:attrName>
                        </p:attrNameLst>
                      </p:cBhvr>
                      <p:to>
                        <p:strVal val="visible"/>
                      </p:to>
                    </p:set>
                    <p:anim calcmode="lin" valueType="num">
                      <p:cBhvr additive="base">
                        <p:cTn dur="500" fill="hold"/>
                        <p:tgtEl>
                          <p:spTgt spid="80"/>
                        </p:tgtEl>
                        <p:attrNameLst>
                          <p:attrName>ppt_x</p:attrName>
                        </p:attrNameLst>
                      </p:cBhvr>
                      <p:tavLst>
                        <p:tav tm="0">
                          <p:val>
                            <p:strVal val="#ppt_x"/>
                          </p:val>
                        </p:tav>
                        <p:tav tm="100000">
                          <p:val>
                            <p:strVal val="#ppt_x"/>
                          </p:val>
                        </p:tav>
                      </p:tavLst>
                    </p:anim>
                    <p:anim calcmode="lin" valueType="num">
                      <p:cBhvr additive="base">
                        <p:cTn dur="500" fill="hold"/>
                        <p:tgtEl>
                          <p:spTgt spid="80"/>
                        </p:tgtEl>
                        <p:attrNameLst>
                          <p:attrName>ppt_y</p:attrName>
                        </p:attrNameLst>
                      </p:cBhvr>
                      <p:tavLst>
                        <p:tav tm="0">
                          <p:val>
                            <p:strVal val="1+#ppt_h/2"/>
                          </p:val>
                        </p:tav>
                        <p:tav tm="100000">
                          <p:val>
                            <p:strVal val="#ppt_y"/>
                          </p:val>
                        </p:tav>
                      </p:tavLst>
                    </p:anim>
                  </p:childTnLst>
                </p:cTn>
              </p:par>
            </p:tnLst>
          </p:tmpl>
        </p:tmplLst>
      </p:bldP>
      <p:bldP spid="81" grpId="0" animBg="1"/>
      <p:bldP spid="8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p:bldP spid="8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 calcmode="lin" valueType="num">
                      <p:cBhvr additive="base">
                        <p:cTn dur="500" fill="hold"/>
                        <p:tgtEl>
                          <p:spTgt spid="84"/>
                        </p:tgtEl>
                        <p:attrNameLst>
                          <p:attrName>ppt_x</p:attrName>
                        </p:attrNameLst>
                      </p:cBhvr>
                      <p:tavLst>
                        <p:tav tm="0">
                          <p:val>
                            <p:strVal val="#ppt_x"/>
                          </p:val>
                        </p:tav>
                        <p:tav tm="100000">
                          <p:val>
                            <p:strVal val="#ppt_x"/>
                          </p:val>
                        </p:tav>
                      </p:tavLst>
                    </p:anim>
                    <p:anim calcmode="lin" valueType="num">
                      <p:cBhvr additive="base">
                        <p:cTn dur="500" fill="hold"/>
                        <p:tgtEl>
                          <p:spTgt spid="84"/>
                        </p:tgtEl>
                        <p:attrNameLst>
                          <p:attrName>ppt_y</p:attrName>
                        </p:attrNameLst>
                      </p:cBhvr>
                      <p:tavLst>
                        <p:tav tm="0">
                          <p:val>
                            <p:strVal val="1+#ppt_h/2"/>
                          </p:val>
                        </p:tav>
                        <p:tav tm="100000">
                          <p:val>
                            <p:strVal val="#ppt_y"/>
                          </p:val>
                        </p:tav>
                      </p:tavLst>
                    </p:anim>
                  </p:childTnLst>
                </p:cTn>
              </p:par>
            </p:tnLst>
          </p:tmpl>
        </p:tmplLst>
      </p:bldP>
      <p:bldP spid="8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fill="hold"/>
                        <p:tgtEl>
                          <p:spTgt spid="85"/>
                        </p:tgtEl>
                        <p:attrNameLst>
                          <p:attrName>ppt_x</p:attrName>
                        </p:attrNameLst>
                      </p:cBhvr>
                      <p:tavLst>
                        <p:tav tm="0">
                          <p:val>
                            <p:strVal val="#ppt_x"/>
                          </p:val>
                        </p:tav>
                        <p:tav tm="100000">
                          <p:val>
                            <p:strVal val="#ppt_x"/>
                          </p:val>
                        </p:tav>
                      </p:tavLst>
                    </p:anim>
                    <p:anim calcmode="lin" valueType="num">
                      <p:cBhvr additive="base">
                        <p:cTn dur="500" fill="hold"/>
                        <p:tgtEl>
                          <p:spTgt spid="85"/>
                        </p:tgtEl>
                        <p:attrNameLst>
                          <p:attrName>ppt_y</p:attrName>
                        </p:attrNameLst>
                      </p:cBhvr>
                      <p:tavLst>
                        <p:tav tm="0">
                          <p:val>
                            <p:strVal val="1+#ppt_h/2"/>
                          </p:val>
                        </p:tav>
                        <p:tav tm="100000">
                          <p:val>
                            <p:strVal val="#ppt_y"/>
                          </p:val>
                        </p:tav>
                      </p:tavLst>
                    </p:anim>
                  </p:childTnLst>
                </p:cTn>
              </p:par>
            </p:tnLst>
          </p:tmpl>
        </p:tmplLst>
      </p:bldP>
      <p:bldP spid="86" grpId="0" animBg="1"/>
      <p:bldP spid="8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Effect transition="in" filter="wipe(down)">
                      <p:cBhvr>
                        <p:cTn dur="500"/>
                        <p:tgtEl>
                          <p:spTgt spid="87"/>
                        </p:tgtEl>
                      </p:cBhvr>
                    </p:animEffect>
                  </p:childTnLst>
                </p:cTn>
              </p:par>
            </p:tnLst>
          </p:tmpl>
        </p:tmplLst>
      </p:bldP>
      <p:bldP spid="33" grpId="0"/>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Team03">
    <p:spTree>
      <p:nvGrpSpPr>
        <p:cNvPr id="1" name=""/>
        <p:cNvGrpSpPr/>
        <p:nvPr/>
      </p:nvGrpSpPr>
      <p:grpSpPr>
        <a:xfrm>
          <a:off x="0" y="0"/>
          <a:ext cx="0" cy="0"/>
          <a:chOff x="0" y="0"/>
          <a:chExt cx="0" cy="0"/>
        </a:xfrm>
      </p:grpSpPr>
      <p:sp>
        <p:nvSpPr>
          <p:cNvPr id="19" name="Picture Placeholder 7"/>
          <p:cNvSpPr>
            <a:spLocks noGrp="1"/>
          </p:cNvSpPr>
          <p:nvPr>
            <p:ph type="pic" sz="quarter" idx="10" hasCustomPrompt="1"/>
          </p:nvPr>
        </p:nvSpPr>
        <p:spPr>
          <a:xfrm>
            <a:off x="1042733" y="2100700"/>
            <a:ext cx="2444555" cy="2443827"/>
          </a:xfrm>
          <a:prstGeom prst="diamond">
            <a:avLst/>
          </a:prstGeom>
          <a:ln w="19050">
            <a:solidFill>
              <a:schemeClr val="accent1"/>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2" name="Picture Placeholder 7"/>
          <p:cNvSpPr>
            <a:spLocks noGrp="1"/>
          </p:cNvSpPr>
          <p:nvPr>
            <p:ph type="pic" sz="quarter" idx="18" hasCustomPrompt="1"/>
          </p:nvPr>
        </p:nvSpPr>
        <p:spPr>
          <a:xfrm>
            <a:off x="2329177" y="3386780"/>
            <a:ext cx="2444555" cy="2443827"/>
          </a:xfrm>
          <a:prstGeom prst="diamond">
            <a:avLst/>
          </a:prstGeom>
          <a:ln w="19050">
            <a:solidFill>
              <a:schemeClr val="accent2"/>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5" name="Picture Placeholder 7"/>
          <p:cNvSpPr>
            <a:spLocks noGrp="1"/>
          </p:cNvSpPr>
          <p:nvPr>
            <p:ph type="pic" sz="quarter" idx="21" hasCustomPrompt="1"/>
          </p:nvPr>
        </p:nvSpPr>
        <p:spPr>
          <a:xfrm>
            <a:off x="3605877" y="2087867"/>
            <a:ext cx="2444555" cy="2443827"/>
          </a:xfrm>
          <a:prstGeom prst="diamond">
            <a:avLst/>
          </a:prstGeom>
          <a:ln w="19050">
            <a:solidFill>
              <a:schemeClr val="accent3"/>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24" hasCustomPrompt="1"/>
          </p:nvPr>
        </p:nvSpPr>
        <p:spPr>
          <a:xfrm>
            <a:off x="4893883" y="3373947"/>
            <a:ext cx="2444555" cy="2443827"/>
          </a:xfrm>
          <a:prstGeom prst="diamond">
            <a:avLst/>
          </a:prstGeom>
          <a:ln w="19050">
            <a:solidFill>
              <a:schemeClr val="accent4"/>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26" hasCustomPrompt="1"/>
          </p:nvPr>
        </p:nvSpPr>
        <p:spPr>
          <a:xfrm>
            <a:off x="6169021" y="2075033"/>
            <a:ext cx="2444555" cy="2443827"/>
          </a:xfrm>
          <a:prstGeom prst="diamond">
            <a:avLst/>
          </a:prstGeom>
          <a:ln w="19050">
            <a:solidFill>
              <a:schemeClr val="accent5"/>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6" name="Picture Placeholder 7"/>
          <p:cNvSpPr>
            <a:spLocks noGrp="1"/>
          </p:cNvSpPr>
          <p:nvPr>
            <p:ph type="pic" sz="quarter" idx="27" hasCustomPrompt="1"/>
          </p:nvPr>
        </p:nvSpPr>
        <p:spPr>
          <a:xfrm>
            <a:off x="7458589" y="3361113"/>
            <a:ext cx="2444555" cy="2443827"/>
          </a:xfrm>
          <a:prstGeom prst="diamond">
            <a:avLst/>
          </a:prstGeom>
          <a:ln w="19050">
            <a:solidFill>
              <a:schemeClr val="accent6"/>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7" name="Picture Placeholder 7"/>
          <p:cNvSpPr>
            <a:spLocks noGrp="1"/>
          </p:cNvSpPr>
          <p:nvPr>
            <p:ph type="pic" sz="quarter" idx="28" hasCustomPrompt="1"/>
          </p:nvPr>
        </p:nvSpPr>
        <p:spPr>
          <a:xfrm>
            <a:off x="8732164" y="2075033"/>
            <a:ext cx="2444555" cy="2443827"/>
          </a:xfrm>
          <a:prstGeom prst="diamond">
            <a:avLst/>
          </a:prstGeom>
          <a:ln w="19050">
            <a:solidFill>
              <a:schemeClr val="accent1"/>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5"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8"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667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3000"/>
                            </p:stCondLst>
                            <p:childTnLst>
                              <p:par>
                                <p:cTn id="37" presetID="53"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3500"/>
                            </p:stCondLst>
                            <p:childTnLst>
                              <p:par>
                                <p:cTn id="43" presetID="53"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4000"/>
                            </p:stCondLst>
                            <p:childTnLst>
                              <p:par>
                                <p:cTn id="49" presetID="53"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8" grpId="0" animBg="1"/>
      <p:bldP spid="47" grpId="0" animBg="1"/>
      <p:bldP spid="16" grpId="0" animBg="1"/>
      <p:bldP spid="17" grpId="0" animBg="1"/>
      <p:bldP spid="15" grpId="0"/>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5_Free 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2281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2_MockUp02">
    <p:spTree>
      <p:nvGrpSpPr>
        <p:cNvPr id="1" name=""/>
        <p:cNvGrpSpPr/>
        <p:nvPr/>
      </p:nvGrpSpPr>
      <p:grpSpPr>
        <a:xfrm>
          <a:off x="0" y="0"/>
          <a:ext cx="0" cy="0"/>
          <a:chOff x="0" y="0"/>
          <a:chExt cx="0" cy="0"/>
        </a:xfrm>
      </p:grpSpPr>
      <p:grpSp>
        <p:nvGrpSpPr>
          <p:cNvPr id="2" name="Group 17"/>
          <p:cNvGrpSpPr/>
          <p:nvPr userDrawn="1"/>
        </p:nvGrpSpPr>
        <p:grpSpPr>
          <a:xfrm>
            <a:off x="3968593" y="1726608"/>
            <a:ext cx="4343760" cy="3456120"/>
            <a:chOff x="2094899" y="1081795"/>
            <a:chExt cx="4400683" cy="3501414"/>
          </a:xfrm>
        </p:grpSpPr>
        <p:sp>
          <p:nvSpPr>
            <p:cNvPr id="20" name="Rectangle 19"/>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31"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sp>
          <p:nvSpPr>
            <p:cNvPr id="33"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sp>
          <p:nvSpPr>
            <p:cNvPr id="34"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algn="r" rtl="1"/>
              <a:r>
                <a:rPr lang="en-US" sz="2400" dirty="0">
                  <a:solidFill>
                    <a:srgbClr val="262626"/>
                  </a:solidFill>
                </a:rPr>
                <a:t> </a:t>
              </a:r>
            </a:p>
          </p:txBody>
        </p:sp>
        <p:sp>
          <p:nvSpPr>
            <p:cNvPr id="35"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grpSp>
      <p:sp>
        <p:nvSpPr>
          <p:cNvPr id="36" name="Picture Placeholder 7"/>
          <p:cNvSpPr>
            <a:spLocks noGrp="1"/>
          </p:cNvSpPr>
          <p:nvPr>
            <p:ph type="pic" sz="quarter" idx="10" hasCustomPrompt="1"/>
          </p:nvPr>
        </p:nvSpPr>
        <p:spPr>
          <a:xfrm>
            <a:off x="4153967" y="1879600"/>
            <a:ext cx="3944648" cy="2230637"/>
          </a:xfrm>
          <a:prstGeom prst="rect">
            <a:avLst/>
          </a:prstGeom>
          <a:ln>
            <a:noFill/>
          </a:ln>
        </p:spPr>
        <p:txBody>
          <a:bodyPr tIns="0" bIns="274320" anchor="b"/>
          <a:lstStyle>
            <a:lvl1pPr algn="ctr">
              <a:buNone/>
              <a:defRPr sz="1467">
                <a:solidFill>
                  <a:schemeClr val="tx1">
                    <a:lumMod val="50000"/>
                    <a:lumOff val="50000"/>
                  </a:schemeClr>
                </a:solidFill>
              </a:defRPr>
            </a:lvl1pPr>
          </a:lstStyle>
          <a:p>
            <a:r>
              <a:rPr lang="en-US" dirty="0"/>
              <a:t>Image Holder</a:t>
            </a:r>
          </a:p>
        </p:txBody>
      </p:sp>
      <p:sp>
        <p:nvSpPr>
          <p:cNvPr id="19"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247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9"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MockUp4">
    <p:spTree>
      <p:nvGrpSpPr>
        <p:cNvPr id="1" name=""/>
        <p:cNvGrpSpPr/>
        <p:nvPr/>
      </p:nvGrpSpPr>
      <p:grpSpPr>
        <a:xfrm>
          <a:off x="0" y="0"/>
          <a:ext cx="0" cy="0"/>
          <a:chOff x="0" y="0"/>
          <a:chExt cx="0" cy="0"/>
        </a:xfrm>
      </p:grpSpPr>
      <p:grpSp>
        <p:nvGrpSpPr>
          <p:cNvPr id="26" name="Group 25"/>
          <p:cNvGrpSpPr/>
          <p:nvPr userDrawn="1"/>
        </p:nvGrpSpPr>
        <p:grpSpPr>
          <a:xfrm>
            <a:off x="8606365" y="1488152"/>
            <a:ext cx="2569635" cy="4785648"/>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29"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45" name="Picture Placeholder 7"/>
          <p:cNvSpPr>
            <a:spLocks noGrp="1"/>
          </p:cNvSpPr>
          <p:nvPr>
            <p:ph type="pic" sz="quarter" idx="10" hasCustomPrompt="1"/>
          </p:nvPr>
        </p:nvSpPr>
        <p:spPr>
          <a:xfrm>
            <a:off x="8779933" y="2165506"/>
            <a:ext cx="2235200" cy="3386444"/>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4500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down)">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MockUp01">
    <p:spTree>
      <p:nvGrpSpPr>
        <p:cNvPr id="1" name=""/>
        <p:cNvGrpSpPr/>
        <p:nvPr/>
      </p:nvGrpSpPr>
      <p:grpSpPr>
        <a:xfrm>
          <a:off x="0" y="0"/>
          <a:ext cx="0" cy="0"/>
          <a:chOff x="0" y="0"/>
          <a:chExt cx="0" cy="0"/>
        </a:xfrm>
      </p:grpSpPr>
      <p:sp>
        <p:nvSpPr>
          <p:cNvPr id="20" name="Rectangle 19"/>
          <p:cNvSpPr/>
          <p:nvPr userDrawn="1"/>
        </p:nvSpPr>
        <p:spPr>
          <a:xfrm>
            <a:off x="0" y="2819400"/>
            <a:ext cx="12192000" cy="1219200"/>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userDrawn="1"/>
        </p:nvSpPr>
        <p:spPr>
          <a:xfrm>
            <a:off x="0" y="4024466"/>
            <a:ext cx="12192000" cy="283353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2" name="Group 300"/>
          <p:cNvGrpSpPr/>
          <p:nvPr userDrawn="1"/>
        </p:nvGrpSpPr>
        <p:grpSpPr>
          <a:xfrm>
            <a:off x="612067" y="1635976"/>
            <a:ext cx="5176696" cy="2707424"/>
            <a:chOff x="2844800" y="1304396"/>
            <a:chExt cx="2803525" cy="1466250"/>
          </a:xfrm>
        </p:grpSpPr>
        <p:grpSp>
          <p:nvGrpSpPr>
            <p:cNvPr id="3" name="Group 44"/>
            <p:cNvGrpSpPr/>
            <p:nvPr/>
          </p:nvGrpSpPr>
          <p:grpSpPr>
            <a:xfrm>
              <a:off x="3209925" y="1304396"/>
              <a:ext cx="2073275" cy="1397000"/>
              <a:chOff x="4843457" y="992546"/>
              <a:chExt cx="2073275" cy="1397000"/>
            </a:xfrm>
          </p:grpSpPr>
          <p:sp>
            <p:nvSpPr>
              <p:cNvPr id="37"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8"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9"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nvGrpSpPr>
            <p:cNvPr id="4" name="Group 43"/>
            <p:cNvGrpSpPr/>
            <p:nvPr/>
          </p:nvGrpSpPr>
          <p:grpSpPr>
            <a:xfrm>
              <a:off x="2844800" y="2648409"/>
              <a:ext cx="2803525" cy="122237"/>
              <a:chOff x="4462463" y="2425701"/>
              <a:chExt cx="2803525" cy="122237"/>
            </a:xfrm>
          </p:grpSpPr>
          <p:sp>
            <p:nvSpPr>
              <p:cNvPr id="34"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5"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6"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sp>
        <p:nvSpPr>
          <p:cNvPr id="41" name="Picture Placeholder 7"/>
          <p:cNvSpPr>
            <a:spLocks noGrp="1"/>
          </p:cNvSpPr>
          <p:nvPr>
            <p:ph type="pic" sz="quarter" idx="10" hasCustomPrompt="1"/>
          </p:nvPr>
        </p:nvSpPr>
        <p:spPr>
          <a:xfrm>
            <a:off x="1438696" y="1776680"/>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2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476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2_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12699"/>
            <a:ext cx="12191999" cy="3644900"/>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6328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3_Pic05">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0" y="1"/>
            <a:ext cx="12192000" cy="6857999"/>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Click Icon To Add Image</a:t>
            </a:r>
          </a:p>
        </p:txBody>
      </p:sp>
      <p:sp>
        <p:nvSpPr>
          <p:cNvPr id="16"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7" b="1" baseline="0">
                <a:solidFill>
                  <a:schemeClr val="bg1"/>
                </a:solidFill>
              </a:defRPr>
            </a:lvl1pPr>
          </a:lstStyle>
          <a:p>
            <a:r>
              <a:rPr lang="en-US" dirty="0"/>
              <a:t>Click To Edit Master Title Style</a:t>
            </a:r>
          </a:p>
        </p:txBody>
      </p:sp>
      <p:sp>
        <p:nvSpPr>
          <p:cNvPr id="17"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622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down)">
                                      <p:cBhvr>
                                        <p:cTn id="11" dur="500"/>
                                        <p:tgtEl>
                                          <p:spTgt spid="1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build="p">
        <p:tmplLst>
          <p:tmpl lvl="1">
            <p:tnLst>
              <p:par>
                <p:cTn presetID="22" presetClass="entr" presetSubtype="4"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down)">
                      <p:cBhvr>
                        <p:cTn dur="500"/>
                        <p:tgtEl>
                          <p:spTgt spid="17"/>
                        </p:tgtEl>
                      </p:cBhvr>
                    </p:animEffect>
                  </p:childTnLst>
                </p:cTn>
              </p:par>
            </p:tnLst>
          </p:tmpl>
        </p:tmplLst>
      </p:bldP>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3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3022333" y="1764900"/>
            <a:ext cx="2743200" cy="4317467"/>
          </a:xfrm>
          <a:prstGeom prst="rect">
            <a:avLst/>
          </a:prstGeom>
          <a:noFill/>
          <a:ln w="19050">
            <a:no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2" name="Rectangle 21"/>
          <p:cNvSpPr/>
          <p:nvPr userDrawn="1"/>
        </p:nvSpPr>
        <p:spPr>
          <a:xfrm>
            <a:off x="5771229" y="1764367"/>
            <a:ext cx="6420771" cy="1041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ectangle 22"/>
          <p:cNvSpPr/>
          <p:nvPr userDrawn="1"/>
        </p:nvSpPr>
        <p:spPr>
          <a:xfrm>
            <a:off x="5791201" y="2856567"/>
            <a:ext cx="6400799" cy="104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Rectangle 23"/>
          <p:cNvSpPr/>
          <p:nvPr userDrawn="1"/>
        </p:nvSpPr>
        <p:spPr>
          <a:xfrm>
            <a:off x="5791201" y="3948767"/>
            <a:ext cx="6400799" cy="1041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Rectangle 25"/>
          <p:cNvSpPr/>
          <p:nvPr userDrawn="1"/>
        </p:nvSpPr>
        <p:spPr>
          <a:xfrm>
            <a:off x="5791201" y="5040967"/>
            <a:ext cx="6400799" cy="104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Freeform 62"/>
          <p:cNvSpPr>
            <a:spLocks noChangeAspect="1" noEditPoints="1"/>
          </p:cNvSpPr>
          <p:nvPr userDrawn="1"/>
        </p:nvSpPr>
        <p:spPr bwMode="auto">
          <a:xfrm>
            <a:off x="6067611" y="2079703"/>
            <a:ext cx="480624" cy="484467"/>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4" name="Freeform 245"/>
          <p:cNvSpPr>
            <a:spLocks noChangeAspect="1"/>
          </p:cNvSpPr>
          <p:nvPr userDrawn="1"/>
        </p:nvSpPr>
        <p:spPr bwMode="auto">
          <a:xfrm>
            <a:off x="6073948" y="3143292"/>
            <a:ext cx="467949" cy="46794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7" name="Freeform 132"/>
          <p:cNvSpPr>
            <a:spLocks noChangeAspect="1" noEditPoints="1"/>
          </p:cNvSpPr>
          <p:nvPr userDrawn="1"/>
        </p:nvSpPr>
        <p:spPr bwMode="auto">
          <a:xfrm>
            <a:off x="6050345" y="4223089"/>
            <a:ext cx="515155" cy="49275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8" name="Freeform 52"/>
          <p:cNvSpPr>
            <a:spLocks noEditPoints="1"/>
          </p:cNvSpPr>
          <p:nvPr userDrawn="1"/>
        </p:nvSpPr>
        <p:spPr bwMode="auto">
          <a:xfrm>
            <a:off x="6071834" y="5307667"/>
            <a:ext cx="472180" cy="50800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39" name="Text Placeholder 3"/>
          <p:cNvSpPr>
            <a:spLocks noGrp="1"/>
          </p:cNvSpPr>
          <p:nvPr>
            <p:ph type="body" sz="half" idx="15"/>
          </p:nvPr>
        </p:nvSpPr>
        <p:spPr>
          <a:xfrm>
            <a:off x="6730538" y="2170653"/>
            <a:ext cx="4541373" cy="56035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4" name="Text Placeholder 3"/>
          <p:cNvSpPr>
            <a:spLocks noGrp="1"/>
          </p:cNvSpPr>
          <p:nvPr>
            <p:ph type="body" sz="half" idx="17"/>
          </p:nvPr>
        </p:nvSpPr>
        <p:spPr>
          <a:xfrm>
            <a:off x="6723512" y="18960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5" name="Text Placeholder 3"/>
          <p:cNvSpPr>
            <a:spLocks noGrp="1"/>
          </p:cNvSpPr>
          <p:nvPr>
            <p:ph type="body" sz="half" idx="18"/>
          </p:nvPr>
        </p:nvSpPr>
        <p:spPr>
          <a:xfrm>
            <a:off x="6730538" y="3298003"/>
            <a:ext cx="4541373" cy="480072"/>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6" name="Text Placeholder 3"/>
          <p:cNvSpPr>
            <a:spLocks noGrp="1"/>
          </p:cNvSpPr>
          <p:nvPr>
            <p:ph type="body" sz="half" idx="19"/>
          </p:nvPr>
        </p:nvSpPr>
        <p:spPr>
          <a:xfrm>
            <a:off x="6723512" y="3023400"/>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7" name="Text Placeholder 3"/>
          <p:cNvSpPr>
            <a:spLocks noGrp="1"/>
          </p:cNvSpPr>
          <p:nvPr>
            <p:ph type="body" sz="half" idx="20"/>
          </p:nvPr>
        </p:nvSpPr>
        <p:spPr>
          <a:xfrm>
            <a:off x="6730538" y="4418552"/>
            <a:ext cx="4541373" cy="46412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21"/>
          </p:nvPr>
        </p:nvSpPr>
        <p:spPr>
          <a:xfrm>
            <a:off x="6723512" y="41439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9" name="Text Placeholder 3"/>
          <p:cNvSpPr>
            <a:spLocks noGrp="1"/>
          </p:cNvSpPr>
          <p:nvPr>
            <p:ph type="body" sz="half" idx="22"/>
          </p:nvPr>
        </p:nvSpPr>
        <p:spPr>
          <a:xfrm>
            <a:off x="6730538" y="5510753"/>
            <a:ext cx="4541373" cy="47174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0" name="Text Placeholder 3"/>
          <p:cNvSpPr>
            <a:spLocks noGrp="1"/>
          </p:cNvSpPr>
          <p:nvPr>
            <p:ph type="body" sz="half" idx="23"/>
          </p:nvPr>
        </p:nvSpPr>
        <p:spPr>
          <a:xfrm>
            <a:off x="6723512" y="52361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0" y="1764367"/>
            <a:ext cx="3022333" cy="431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8" name="Text Placeholder 3"/>
          <p:cNvSpPr>
            <a:spLocks noGrp="1"/>
          </p:cNvSpPr>
          <p:nvPr>
            <p:ph type="body" sz="half" idx="24"/>
          </p:nvPr>
        </p:nvSpPr>
        <p:spPr>
          <a:xfrm>
            <a:off x="172957" y="3257672"/>
            <a:ext cx="2676419" cy="2407595"/>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9" name="Text Placeholder 3"/>
          <p:cNvSpPr>
            <a:spLocks noGrp="1"/>
          </p:cNvSpPr>
          <p:nvPr>
            <p:ph type="body" sz="half" idx="25"/>
          </p:nvPr>
        </p:nvSpPr>
        <p:spPr>
          <a:xfrm>
            <a:off x="169212" y="2260485"/>
            <a:ext cx="2683913" cy="852748"/>
          </a:xfrm>
          <a:prstGeom prst="rect">
            <a:avLst/>
          </a:prstGeom>
        </p:spPr>
        <p:txBody>
          <a:bodyPr wrap="none" lIns="0" tIns="0" rIns="0" bIns="0" anchor="t">
            <a:noAutofit/>
          </a:bodyPr>
          <a:lstStyle>
            <a:lvl1pPr marL="0" indent="0" algn="ctr">
              <a:buNone/>
              <a:defRPr sz="24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516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wipe(down)">
                                      <p:cBhvr>
                                        <p:cTn id="19" dur="500"/>
                                        <p:tgtEl>
                                          <p:spTgt spid="29">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wipe(down)">
                                      <p:cBhvr>
                                        <p:cTn id="23" dur="500"/>
                                        <p:tgtEl>
                                          <p:spTgt spid="28">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500"/>
                            </p:stCondLst>
                            <p:childTnLst>
                              <p:par>
                                <p:cTn id="33" presetID="53"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nodePh="1">
                                  <p:stCondLst>
                                    <p:cond delay="0"/>
                                  </p:stCondLst>
                                  <p:endCondLst>
                                    <p:cond evt="begin" delay="0">
                                      <p:tn val="39"/>
                                    </p:cond>
                                  </p:endCondLst>
                                  <p:childTnLst>
                                    <p:set>
                                      <p:cBhvr>
                                        <p:cTn id="40" dur="1" fill="hold">
                                          <p:stCondLst>
                                            <p:cond delay="0"/>
                                          </p:stCondLst>
                                        </p:cTn>
                                        <p:tgtEl>
                                          <p:spTgt spid="44">
                                            <p:txEl>
                                              <p:pRg st="0" end="0"/>
                                            </p:txEl>
                                          </p:spTgt>
                                        </p:tgtEl>
                                        <p:attrNameLst>
                                          <p:attrName>style.visibility</p:attrName>
                                        </p:attrNameLst>
                                      </p:cBhvr>
                                      <p:to>
                                        <p:strVal val="visible"/>
                                      </p:to>
                                    </p:set>
                                    <p:animEffect transition="in" filter="wipe(left)">
                                      <p:cBhvr>
                                        <p:cTn id="41" dur="500"/>
                                        <p:tgtEl>
                                          <p:spTgt spid="44">
                                            <p:txEl>
                                              <p:pRg st="0" end="0"/>
                                            </p:txEl>
                                          </p:spTgt>
                                        </p:tgtEl>
                                      </p:cBhvr>
                                    </p:animEffect>
                                  </p:childTnLst>
                                </p:cTn>
                              </p:par>
                            </p:childTnLst>
                          </p:cTn>
                        </p:par>
                        <p:par>
                          <p:cTn id="42" fill="hold">
                            <p:stCondLst>
                              <p:cond delay="4500"/>
                            </p:stCondLst>
                            <p:childTnLst>
                              <p:par>
                                <p:cTn id="43" presetID="22" presetClass="entr" presetSubtype="8" fill="hold" grpId="0" nodeType="afterEffect" nodePh="1">
                                  <p:stCondLst>
                                    <p:cond delay="0"/>
                                  </p:stCondLst>
                                  <p:endCondLst>
                                    <p:cond evt="begin" delay="0">
                                      <p:tn val="43"/>
                                    </p:cond>
                                  </p:endCondLst>
                                  <p:childTnLst>
                                    <p:set>
                                      <p:cBhvr>
                                        <p:cTn id="44" dur="1" fill="hold">
                                          <p:stCondLst>
                                            <p:cond delay="0"/>
                                          </p:stCondLst>
                                        </p:cTn>
                                        <p:tgtEl>
                                          <p:spTgt spid="39">
                                            <p:txEl>
                                              <p:pRg st="0" end="0"/>
                                            </p:txEl>
                                          </p:spTgt>
                                        </p:tgtEl>
                                        <p:attrNameLst>
                                          <p:attrName>style.visibility</p:attrName>
                                        </p:attrNameLst>
                                      </p:cBhvr>
                                      <p:to>
                                        <p:strVal val="visible"/>
                                      </p:to>
                                    </p:set>
                                    <p:animEffect transition="in" filter="wipe(left)">
                                      <p:cBhvr>
                                        <p:cTn id="45" dur="500"/>
                                        <p:tgtEl>
                                          <p:spTgt spid="39">
                                            <p:txEl>
                                              <p:pRg st="0" end="0"/>
                                            </p:txEl>
                                          </p:spTgt>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6000"/>
                            </p:stCondLst>
                            <p:childTnLst>
                              <p:par>
                                <p:cTn id="57" presetID="22" presetClass="entr" presetSubtype="8" fill="hold" grpId="0" nodeType="afterEffect" nodePh="1">
                                  <p:stCondLst>
                                    <p:cond delay="0"/>
                                  </p:stCondLst>
                                  <p:endCondLst>
                                    <p:cond evt="begin" delay="0">
                                      <p:tn val="57"/>
                                    </p:cond>
                                  </p:endCondLst>
                                  <p:childTnLst>
                                    <p:set>
                                      <p:cBhvr>
                                        <p:cTn id="58" dur="1" fill="hold">
                                          <p:stCondLst>
                                            <p:cond delay="0"/>
                                          </p:stCondLst>
                                        </p:cTn>
                                        <p:tgtEl>
                                          <p:spTgt spid="46">
                                            <p:txEl>
                                              <p:pRg st="0" end="0"/>
                                            </p:txEl>
                                          </p:spTgt>
                                        </p:tgtEl>
                                        <p:attrNameLst>
                                          <p:attrName>style.visibility</p:attrName>
                                        </p:attrNameLst>
                                      </p:cBhvr>
                                      <p:to>
                                        <p:strVal val="visible"/>
                                      </p:to>
                                    </p:set>
                                    <p:animEffect transition="in" filter="wipe(left)">
                                      <p:cBhvr>
                                        <p:cTn id="59" dur="500"/>
                                        <p:tgtEl>
                                          <p:spTgt spid="46">
                                            <p:txEl>
                                              <p:pRg st="0" end="0"/>
                                            </p:txEl>
                                          </p:spTgt>
                                        </p:tgtEl>
                                      </p:cBhvr>
                                    </p:animEffect>
                                  </p:childTnLst>
                                </p:cTn>
                              </p:par>
                            </p:childTnLst>
                          </p:cTn>
                        </p:par>
                        <p:par>
                          <p:cTn id="60" fill="hold">
                            <p:stCondLst>
                              <p:cond delay="6500"/>
                            </p:stCondLst>
                            <p:childTnLst>
                              <p:par>
                                <p:cTn id="61" presetID="22" presetClass="entr" presetSubtype="8"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wipe(left)">
                                      <p:cBhvr>
                                        <p:cTn id="63" dur="500"/>
                                        <p:tgtEl>
                                          <p:spTgt spid="45">
                                            <p:txEl>
                                              <p:pRg st="0" end="0"/>
                                            </p:txEl>
                                          </p:spTgt>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7500"/>
                            </p:stCondLst>
                            <p:childTnLst>
                              <p:par>
                                <p:cTn id="69" presetID="53"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par>
                          <p:cTn id="74" fill="hold">
                            <p:stCondLst>
                              <p:cond delay="8000"/>
                            </p:stCondLst>
                            <p:childTnLst>
                              <p:par>
                                <p:cTn id="75" presetID="22" presetClass="entr" presetSubtype="8" fill="hold" grpId="0" nodeType="afterEffect" nodePh="1">
                                  <p:stCondLst>
                                    <p:cond delay="0"/>
                                  </p:stCondLst>
                                  <p:endCondLst>
                                    <p:cond evt="begin" delay="0">
                                      <p:tn val="75"/>
                                    </p:cond>
                                  </p:endCondLst>
                                  <p:childTnLst>
                                    <p:set>
                                      <p:cBhvr>
                                        <p:cTn id="76" dur="1" fill="hold">
                                          <p:stCondLst>
                                            <p:cond delay="0"/>
                                          </p:stCondLst>
                                        </p:cTn>
                                        <p:tgtEl>
                                          <p:spTgt spid="48">
                                            <p:txEl>
                                              <p:pRg st="0" end="0"/>
                                            </p:txEl>
                                          </p:spTgt>
                                        </p:tgtEl>
                                        <p:attrNameLst>
                                          <p:attrName>style.visibility</p:attrName>
                                        </p:attrNameLst>
                                      </p:cBhvr>
                                      <p:to>
                                        <p:strVal val="visible"/>
                                      </p:to>
                                    </p:set>
                                    <p:animEffect transition="in" filter="wipe(left)">
                                      <p:cBhvr>
                                        <p:cTn id="77" dur="500"/>
                                        <p:tgtEl>
                                          <p:spTgt spid="48">
                                            <p:txEl>
                                              <p:pRg st="0" end="0"/>
                                            </p:txEl>
                                          </p:spTgt>
                                        </p:tgtEl>
                                      </p:cBhvr>
                                    </p:animEffect>
                                  </p:childTnLst>
                                </p:cTn>
                              </p:par>
                            </p:childTnLst>
                          </p:cTn>
                        </p:par>
                        <p:par>
                          <p:cTn id="78" fill="hold">
                            <p:stCondLst>
                              <p:cond delay="8500"/>
                            </p:stCondLst>
                            <p:childTnLst>
                              <p:par>
                                <p:cTn id="79" presetID="22" presetClass="entr" presetSubtype="8" fill="hold" grpId="0" nodeType="afterEffect" nodePh="1">
                                  <p:stCondLst>
                                    <p:cond delay="0"/>
                                  </p:stCondLst>
                                  <p:endCondLst>
                                    <p:cond evt="begin" delay="0">
                                      <p:tn val="79"/>
                                    </p:cond>
                                  </p:endCondLst>
                                  <p:childTnLst>
                                    <p:set>
                                      <p:cBhvr>
                                        <p:cTn id="80" dur="1" fill="hold">
                                          <p:stCondLst>
                                            <p:cond delay="0"/>
                                          </p:stCondLst>
                                        </p:cTn>
                                        <p:tgtEl>
                                          <p:spTgt spid="47">
                                            <p:txEl>
                                              <p:pRg st="0" end="0"/>
                                            </p:txEl>
                                          </p:spTgt>
                                        </p:tgtEl>
                                        <p:attrNameLst>
                                          <p:attrName>style.visibility</p:attrName>
                                        </p:attrNameLst>
                                      </p:cBhvr>
                                      <p:to>
                                        <p:strVal val="visible"/>
                                      </p:to>
                                    </p:set>
                                    <p:animEffect transition="in" filter="wipe(left)">
                                      <p:cBhvr>
                                        <p:cTn id="81" dur="500"/>
                                        <p:tgtEl>
                                          <p:spTgt spid="47">
                                            <p:txEl>
                                              <p:pRg st="0" end="0"/>
                                            </p:txEl>
                                          </p:spTgt>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childTnLst>
                          </p:cTn>
                        </p:par>
                        <p:par>
                          <p:cTn id="86" fill="hold">
                            <p:stCondLst>
                              <p:cond delay="9500"/>
                            </p:stCondLst>
                            <p:childTnLst>
                              <p:par>
                                <p:cTn id="87" presetID="53"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childTnLst>
                          </p:cTn>
                        </p:par>
                        <p:par>
                          <p:cTn id="92" fill="hold">
                            <p:stCondLst>
                              <p:cond delay="10000"/>
                            </p:stCondLst>
                            <p:childTnLst>
                              <p:par>
                                <p:cTn id="93" presetID="22" presetClass="entr" presetSubtype="8" fill="hold" grpId="0" nodeType="afterEffect" nodePh="1">
                                  <p:stCondLst>
                                    <p:cond delay="0"/>
                                  </p:stCondLst>
                                  <p:endCondLst>
                                    <p:cond evt="begin" delay="0">
                                      <p:tn val="93"/>
                                    </p:cond>
                                  </p:endCondLst>
                                  <p:childTnLst>
                                    <p:set>
                                      <p:cBhvr>
                                        <p:cTn id="94" dur="1" fill="hold">
                                          <p:stCondLst>
                                            <p:cond delay="0"/>
                                          </p:stCondLst>
                                        </p:cTn>
                                        <p:tgtEl>
                                          <p:spTgt spid="50">
                                            <p:txEl>
                                              <p:pRg st="0" end="0"/>
                                            </p:txEl>
                                          </p:spTgt>
                                        </p:tgtEl>
                                        <p:attrNameLst>
                                          <p:attrName>style.visibility</p:attrName>
                                        </p:attrNameLst>
                                      </p:cBhvr>
                                      <p:to>
                                        <p:strVal val="visible"/>
                                      </p:to>
                                    </p:set>
                                    <p:animEffect transition="in" filter="wipe(left)">
                                      <p:cBhvr>
                                        <p:cTn id="95" dur="500"/>
                                        <p:tgtEl>
                                          <p:spTgt spid="50">
                                            <p:txEl>
                                              <p:pRg st="0" end="0"/>
                                            </p:txEl>
                                          </p:spTgt>
                                        </p:tgtEl>
                                      </p:cBhvr>
                                    </p:animEffect>
                                  </p:childTnLst>
                                </p:cTn>
                              </p:par>
                            </p:childTnLst>
                          </p:cTn>
                        </p:par>
                        <p:par>
                          <p:cTn id="96" fill="hold">
                            <p:stCondLst>
                              <p:cond delay="10500"/>
                            </p:stCondLst>
                            <p:childTnLst>
                              <p:par>
                                <p:cTn id="97" presetID="22" presetClass="entr" presetSubtype="8" fill="hold" grpId="0" nodeType="afterEffect" nodePh="1">
                                  <p:stCondLst>
                                    <p:cond delay="0"/>
                                  </p:stCondLst>
                                  <p:endCondLst>
                                    <p:cond evt="begin" delay="0">
                                      <p:tn val="97"/>
                                    </p:cond>
                                  </p:endCondLst>
                                  <p:childTnLst>
                                    <p:set>
                                      <p:cBhvr>
                                        <p:cTn id="98" dur="1" fill="hold">
                                          <p:stCondLst>
                                            <p:cond delay="0"/>
                                          </p:stCondLst>
                                        </p:cTn>
                                        <p:tgtEl>
                                          <p:spTgt spid="49">
                                            <p:txEl>
                                              <p:pRg st="0" end="0"/>
                                            </p:txEl>
                                          </p:spTgt>
                                        </p:tgtEl>
                                        <p:attrNameLst>
                                          <p:attrName>style.visibility</p:attrName>
                                        </p:attrNameLst>
                                      </p:cBhvr>
                                      <p:to>
                                        <p:strVal val="visible"/>
                                      </p:to>
                                    </p:set>
                                    <p:animEffect transition="in" filter="wipe(left)">
                                      <p:cBhvr>
                                        <p:cTn id="99"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3" grpId="0" animBg="1"/>
      <p:bldP spid="24" grpId="0" animBg="1"/>
      <p:bldP spid="26" grpId="0" animBg="1"/>
      <p:bldP spid="27" grpId="0" animBg="1"/>
      <p:bldP spid="34" grpId="0" animBg="1"/>
      <p:bldP spid="37" grpId="0" animBg="1"/>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25" grpId="0" animBg="1"/>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kirtukas 3">
    <p:bg>
      <p:bgPr>
        <a:solidFill>
          <a:schemeClr val="accent4"/>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802" b="912"/>
          <a:stretch/>
        </p:blipFill>
        <p:spPr>
          <a:xfrm>
            <a:off x="-2301" y="0"/>
            <a:ext cx="12194301" cy="6858000"/>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chemeClr val="bg1"/>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145975646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3481294"/>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7416214" cy="1595063"/>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61203169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1934193"/>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1416049" y="476251"/>
            <a:ext cx="9085411" cy="1003758"/>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47362932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kstas ir nuotrauk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3094775769"/>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as ir nuotrauka 2">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2EFBBAE5-41F5-70F8-D5F2-661363724988}"/>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13247500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08"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spTree>
    <p:extLst>
      <p:ext uri="{BB962C8B-B14F-4D97-AF65-F5344CB8AC3E}">
        <p14:creationId xmlns:p14="http://schemas.microsoft.com/office/powerpoint/2010/main" val="1111005005"/>
      </p:ext>
    </p:extLst>
  </p:cSld>
  <p:clrMapOvr>
    <a:masterClrMapping/>
  </p:clrMapOvr>
  <p:extLst>
    <p:ext uri="{DCECCB84-F9BA-43D5-87BE-67443E8EF086}">
      <p15:sldGuideLst xmlns:p15="http://schemas.microsoft.com/office/powerpoint/2012/main">
        <p15:guide id="1" pos="737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as ir 3 nuotraukos">
    <p:bg>
      <p:bgPr>
        <a:solidFill>
          <a:srgbClr val="DCDCDC"/>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479425" y="1474207"/>
            <a:ext cx="3541898" cy="365543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96299" y="5559050"/>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4" name="Picture Placeholder 17">
            <a:extLst>
              <a:ext uri="{FF2B5EF4-FFF2-40B4-BE49-F238E27FC236}">
                <a16:creationId xmlns:a16="http://schemas.microsoft.com/office/drawing/2014/main" id="{8FE406EC-01C3-ADAB-F3DA-EF43F0D06F03}"/>
              </a:ext>
            </a:extLst>
          </p:cNvPr>
          <p:cNvSpPr>
            <a:spLocks noGrp="1"/>
          </p:cNvSpPr>
          <p:nvPr>
            <p:ph type="pic" sz="quarter" idx="13" hasCustomPrompt="1"/>
          </p:nvPr>
        </p:nvSpPr>
        <p:spPr>
          <a:xfrm>
            <a:off x="4325051" y="1477245"/>
            <a:ext cx="3541898" cy="3651646"/>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9" name="Picture Placeholder 17">
            <a:extLst>
              <a:ext uri="{FF2B5EF4-FFF2-40B4-BE49-F238E27FC236}">
                <a16:creationId xmlns:a16="http://schemas.microsoft.com/office/drawing/2014/main" id="{ECB2F94F-736B-9F5D-61B0-8B3AE09AB06B}"/>
              </a:ext>
            </a:extLst>
          </p:cNvPr>
          <p:cNvSpPr>
            <a:spLocks noGrp="1"/>
          </p:cNvSpPr>
          <p:nvPr>
            <p:ph type="pic" sz="quarter" idx="15" hasCustomPrompt="1"/>
          </p:nvPr>
        </p:nvSpPr>
        <p:spPr>
          <a:xfrm>
            <a:off x="8170677" y="1477108"/>
            <a:ext cx="3541898" cy="3651782"/>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11" name="Text Placeholder 4">
            <a:extLst>
              <a:ext uri="{FF2B5EF4-FFF2-40B4-BE49-F238E27FC236}">
                <a16:creationId xmlns:a16="http://schemas.microsoft.com/office/drawing/2014/main" id="{3D1A1004-BBD8-4085-4C26-A6D8AE16CC08}"/>
              </a:ext>
            </a:extLst>
          </p:cNvPr>
          <p:cNvSpPr>
            <a:spLocks noGrp="1"/>
          </p:cNvSpPr>
          <p:nvPr>
            <p:ph type="body" sz="quarter" idx="16" hasCustomPrompt="1"/>
          </p:nvPr>
        </p:nvSpPr>
        <p:spPr>
          <a:xfrm>
            <a:off x="399041" y="5258917"/>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2" name="Text Placeholder 4">
            <a:extLst>
              <a:ext uri="{FF2B5EF4-FFF2-40B4-BE49-F238E27FC236}">
                <a16:creationId xmlns:a16="http://schemas.microsoft.com/office/drawing/2014/main" id="{66EE3737-77F3-BEC7-CA5C-F0B0BF9F1993}"/>
              </a:ext>
            </a:extLst>
          </p:cNvPr>
          <p:cNvSpPr>
            <a:spLocks noGrp="1"/>
          </p:cNvSpPr>
          <p:nvPr>
            <p:ph type="body" sz="quarter" idx="17" hasCustomPrompt="1"/>
          </p:nvPr>
        </p:nvSpPr>
        <p:spPr>
          <a:xfrm>
            <a:off x="469338" y="586934"/>
            <a:ext cx="11223653" cy="63855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b="0" spc="40" baseline="0">
                <a:solidFill>
                  <a:srgbClr val="092E68"/>
                </a:solidFill>
                <a:latin typeface="DM Serif Display" pitchFamily="2" charset="0"/>
              </a:defRPr>
            </a:lvl1pPr>
          </a:lstStyle>
          <a:p>
            <a:pPr lvl="0"/>
            <a:r>
              <a:rPr lang="en-US" dirty="0"/>
              <a:t>CPMA areas of activity</a:t>
            </a:r>
          </a:p>
        </p:txBody>
      </p:sp>
      <p:sp>
        <p:nvSpPr>
          <p:cNvPr id="12" name="Text Placeholder 4">
            <a:extLst>
              <a:ext uri="{FF2B5EF4-FFF2-40B4-BE49-F238E27FC236}">
                <a16:creationId xmlns:a16="http://schemas.microsoft.com/office/drawing/2014/main" id="{19393ED0-EC55-C2FD-E93D-A4E86271B24A}"/>
              </a:ext>
            </a:extLst>
          </p:cNvPr>
          <p:cNvSpPr>
            <a:spLocks noGrp="1"/>
          </p:cNvSpPr>
          <p:nvPr>
            <p:ph type="body" sz="quarter" idx="18" hasCustomPrompt="1"/>
          </p:nvPr>
        </p:nvSpPr>
        <p:spPr>
          <a:xfrm>
            <a:off x="4239320" y="5553321"/>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3" name="Text Placeholder 4">
            <a:extLst>
              <a:ext uri="{FF2B5EF4-FFF2-40B4-BE49-F238E27FC236}">
                <a16:creationId xmlns:a16="http://schemas.microsoft.com/office/drawing/2014/main" id="{F3D3D449-ECA8-1891-D97C-4BF457CCDE35}"/>
              </a:ext>
            </a:extLst>
          </p:cNvPr>
          <p:cNvSpPr>
            <a:spLocks noGrp="1"/>
          </p:cNvSpPr>
          <p:nvPr>
            <p:ph type="body" sz="quarter" idx="19" hasCustomPrompt="1"/>
          </p:nvPr>
        </p:nvSpPr>
        <p:spPr>
          <a:xfrm>
            <a:off x="4242061" y="5253188"/>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4" name="Text Placeholder 4">
            <a:extLst>
              <a:ext uri="{FF2B5EF4-FFF2-40B4-BE49-F238E27FC236}">
                <a16:creationId xmlns:a16="http://schemas.microsoft.com/office/drawing/2014/main" id="{D2A6D4F1-D463-7000-4D22-699432C387E7}"/>
              </a:ext>
            </a:extLst>
          </p:cNvPr>
          <p:cNvSpPr>
            <a:spLocks noGrp="1"/>
          </p:cNvSpPr>
          <p:nvPr>
            <p:ph type="body" sz="quarter" idx="20" hasCustomPrompt="1"/>
          </p:nvPr>
        </p:nvSpPr>
        <p:spPr>
          <a:xfrm>
            <a:off x="8088884" y="5556252"/>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5" name="Text Placeholder 4">
            <a:extLst>
              <a:ext uri="{FF2B5EF4-FFF2-40B4-BE49-F238E27FC236}">
                <a16:creationId xmlns:a16="http://schemas.microsoft.com/office/drawing/2014/main" id="{B6241182-A14C-8C4A-47FE-04D5B819C53E}"/>
              </a:ext>
            </a:extLst>
          </p:cNvPr>
          <p:cNvSpPr>
            <a:spLocks noGrp="1"/>
          </p:cNvSpPr>
          <p:nvPr>
            <p:ph type="body" sz="quarter" idx="21" hasCustomPrompt="1"/>
          </p:nvPr>
        </p:nvSpPr>
        <p:spPr>
          <a:xfrm>
            <a:off x="8091625" y="5256119"/>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6" name="Slide Number Placeholder 7">
            <a:extLst>
              <a:ext uri="{FF2B5EF4-FFF2-40B4-BE49-F238E27FC236}">
                <a16:creationId xmlns:a16="http://schemas.microsoft.com/office/drawing/2014/main" id="{41A91FF0-2921-1353-1A22-FF19CBAF202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99433433"/>
      </p:ext>
    </p:extLst>
  </p:cSld>
  <p:clrMapOvr>
    <a:masterClrMapping/>
  </p:clrMapOvr>
  <p:extLst>
    <p:ext uri="{DCECCB84-F9BA-43D5-87BE-67443E8EF086}">
      <p15:sldGuideLst xmlns:p15="http://schemas.microsoft.com/office/powerpoint/2012/main">
        <p15:guide id="3" orient="horz" pos="3793" userDrawn="1">
          <p15:clr>
            <a:srgbClr val="FBAE40"/>
          </p15:clr>
        </p15:guide>
        <p15:guide id="5" pos="7378">
          <p15:clr>
            <a:srgbClr val="FBAE40"/>
          </p15:clr>
        </p15:guide>
        <p15:guide id="6" orient="horz" pos="91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pic>
        <p:nvPicPr>
          <p:cNvPr id="3" name="Picture 2" descr="Icon&#10;&#10;Description automatically generated with medium confidence">
            <a:extLst>
              <a:ext uri="{FF2B5EF4-FFF2-40B4-BE49-F238E27FC236}">
                <a16:creationId xmlns:a16="http://schemas.microsoft.com/office/drawing/2014/main" id="{D550F834-AC78-9FE1-1570-6BE38C659C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CA89EB26-D916-6986-681D-D6CA183D57C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14906502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as ir statistika">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87984" y="1707672"/>
            <a:ext cx="5629772" cy="172131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800" b="1" i="0" spc="40" baseline="0">
                <a:solidFill>
                  <a:srgbClr val="092E68"/>
                </a:solidFill>
                <a:latin typeface="DM Sans" pitchFamily="2" charset="77"/>
              </a:defRPr>
            </a:lvl1pPr>
          </a:lstStyle>
          <a:p>
            <a:pPr lvl="0"/>
            <a:r>
              <a:rPr lang="en-US" dirty="0" err="1"/>
              <a:t>Holor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p>
        </p:txBody>
      </p:sp>
      <p:sp>
        <p:nvSpPr>
          <p:cNvPr id="3" name="Text Placeholder 4">
            <a:extLst>
              <a:ext uri="{FF2B5EF4-FFF2-40B4-BE49-F238E27FC236}">
                <a16:creationId xmlns:a16="http://schemas.microsoft.com/office/drawing/2014/main" id="{9022318E-5949-FF31-9C98-6F83DE1B56EA}"/>
              </a:ext>
            </a:extLst>
          </p:cNvPr>
          <p:cNvSpPr>
            <a:spLocks noGrp="1"/>
          </p:cNvSpPr>
          <p:nvPr>
            <p:ph type="body" sz="quarter" idx="11" hasCustomPrompt="1"/>
          </p:nvPr>
        </p:nvSpPr>
        <p:spPr>
          <a:xfrm>
            <a:off x="7270547" y="1707672"/>
            <a:ext cx="4280917"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cxnSp>
        <p:nvCxnSpPr>
          <p:cNvPr id="10" name="Straight Connector 9">
            <a:extLst>
              <a:ext uri="{FF2B5EF4-FFF2-40B4-BE49-F238E27FC236}">
                <a16:creationId xmlns:a16="http://schemas.microsoft.com/office/drawing/2014/main" id="{35C26ED7-B4D6-ED32-C7C9-9EE0404F3F9A}"/>
              </a:ext>
            </a:extLst>
          </p:cNvPr>
          <p:cNvCxnSpPr>
            <a:cxnSpLocks/>
            <a:stCxn id="6" idx="2"/>
          </p:cNvCxnSpPr>
          <p:nvPr userDrawn="1"/>
        </p:nvCxnSpPr>
        <p:spPr>
          <a:xfrm>
            <a:off x="479425" y="3688129"/>
            <a:ext cx="1179016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3"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3"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0993" y="390614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2" y="4585930"/>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87421" y="3907012"/>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387420" y="4586794"/>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Oval 5">
            <a:extLst>
              <a:ext uri="{FF2B5EF4-FFF2-40B4-BE49-F238E27FC236}">
                <a16:creationId xmlns:a16="http://schemas.microsoft.com/office/drawing/2014/main" id="{7D99B4DE-24C1-2A45-C753-D585D910A02D}"/>
              </a:ext>
            </a:extLst>
          </p:cNvPr>
          <p:cNvSpPr/>
          <p:nvPr userDrawn="1"/>
        </p:nvSpPr>
        <p:spPr>
          <a:xfrm>
            <a:off x="479425" y="360861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Oval 11">
            <a:extLst>
              <a:ext uri="{FF2B5EF4-FFF2-40B4-BE49-F238E27FC236}">
                <a16:creationId xmlns:a16="http://schemas.microsoft.com/office/drawing/2014/main" id="{204BE4BE-BF00-10E4-13E9-E4A50A19C98F}"/>
              </a:ext>
            </a:extLst>
          </p:cNvPr>
          <p:cNvSpPr/>
          <p:nvPr userDrawn="1"/>
        </p:nvSpPr>
        <p:spPr>
          <a:xfrm>
            <a:off x="3599804" y="360423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Oval 12">
            <a:extLst>
              <a:ext uri="{FF2B5EF4-FFF2-40B4-BE49-F238E27FC236}">
                <a16:creationId xmlns:a16="http://schemas.microsoft.com/office/drawing/2014/main" id="{23A10852-40F8-7507-839E-73C367FEC7A7}"/>
              </a:ext>
            </a:extLst>
          </p:cNvPr>
          <p:cNvSpPr/>
          <p:nvPr userDrawn="1"/>
        </p:nvSpPr>
        <p:spPr>
          <a:xfrm>
            <a:off x="6560979" y="360777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6723DADD-36F4-D6FE-F50D-ADEEED17EE26}"/>
              </a:ext>
            </a:extLst>
          </p:cNvPr>
          <p:cNvSpPr/>
          <p:nvPr userDrawn="1"/>
        </p:nvSpPr>
        <p:spPr>
          <a:xfrm>
            <a:off x="9551199" y="3611347"/>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Slide Number Placeholder 7">
            <a:extLst>
              <a:ext uri="{FF2B5EF4-FFF2-40B4-BE49-F238E27FC236}">
                <a16:creationId xmlns:a16="http://schemas.microsoft.com/office/drawing/2014/main" id="{D4024EF1-9B23-2BA2-9315-2EAE2A66DA5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115677129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kstas ir statistika">
    <p:bg>
      <p:bgPr>
        <a:solidFill>
          <a:srgbClr val="A0BAEB"/>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5C26ED7-B4D6-ED32-C7C9-9EE0404F3F9A}"/>
              </a:ext>
            </a:extLst>
          </p:cNvPr>
          <p:cNvCxnSpPr>
            <a:cxnSpLocks/>
          </p:cNvCxnSpPr>
          <p:nvPr userDrawn="1"/>
        </p:nvCxnSpPr>
        <p:spPr>
          <a:xfrm>
            <a:off x="587494" y="2859054"/>
            <a:ext cx="11712575"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4" y="3620805"/>
            <a:ext cx="2327772"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endParaRPr lang="en-US" dirty="0"/>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4"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62080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9084" y="362025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3" y="4291944"/>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a:t>
            </a:r>
            <a:r>
              <a:rPr lang="en-US" dirty="0"/>
              <a:t>.</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95512" y="3619707"/>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402770" y="4284138"/>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77E4979F-1571-6F75-CDAB-C48FD9E449A9}"/>
              </a:ext>
            </a:extLst>
          </p:cNvPr>
          <p:cNvSpPr>
            <a:spLocks noGrp="1"/>
          </p:cNvSpPr>
          <p:nvPr>
            <p:ph type="body" sz="quarter" idx="21" hasCustomPrompt="1"/>
          </p:nvPr>
        </p:nvSpPr>
        <p:spPr>
          <a:xfrm>
            <a:off x="371359" y="1702118"/>
            <a:ext cx="4194175" cy="65500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Laiko</a:t>
            </a:r>
            <a:r>
              <a:rPr lang="en-US" dirty="0"/>
              <a:t> </a:t>
            </a:r>
            <a:r>
              <a:rPr lang="en-US" dirty="0" err="1"/>
              <a:t>juosta</a:t>
            </a:r>
            <a:endParaRPr lang="en-US" dirty="0"/>
          </a:p>
        </p:txBody>
      </p:sp>
      <p:sp>
        <p:nvSpPr>
          <p:cNvPr id="3" name="Oval 2">
            <a:extLst>
              <a:ext uri="{FF2B5EF4-FFF2-40B4-BE49-F238E27FC236}">
                <a16:creationId xmlns:a16="http://schemas.microsoft.com/office/drawing/2014/main" id="{5E39BFFF-F5A7-2CC5-191B-4B44EE3DB4EA}"/>
              </a:ext>
            </a:extLst>
          </p:cNvPr>
          <p:cNvSpPr/>
          <p:nvPr userDrawn="1"/>
        </p:nvSpPr>
        <p:spPr>
          <a:xfrm>
            <a:off x="479425" y="276705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Oval 3">
            <a:extLst>
              <a:ext uri="{FF2B5EF4-FFF2-40B4-BE49-F238E27FC236}">
                <a16:creationId xmlns:a16="http://schemas.microsoft.com/office/drawing/2014/main" id="{C1BCCC2E-6C5A-9306-846F-19B934EF9249}"/>
              </a:ext>
            </a:extLst>
          </p:cNvPr>
          <p:cNvSpPr/>
          <p:nvPr userDrawn="1"/>
        </p:nvSpPr>
        <p:spPr>
          <a:xfrm>
            <a:off x="3456980" y="276838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73DD59DA-6199-1941-9376-7D6ADFB93DF7}"/>
              </a:ext>
            </a:extLst>
          </p:cNvPr>
          <p:cNvSpPr/>
          <p:nvPr userDrawn="1"/>
        </p:nvSpPr>
        <p:spPr>
          <a:xfrm>
            <a:off x="6386825" y="276970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Oval 7">
            <a:extLst>
              <a:ext uri="{FF2B5EF4-FFF2-40B4-BE49-F238E27FC236}">
                <a16:creationId xmlns:a16="http://schemas.microsoft.com/office/drawing/2014/main" id="{755CDF66-2CC2-9437-3BE2-37DD06FE7D5B}"/>
              </a:ext>
            </a:extLst>
          </p:cNvPr>
          <p:cNvSpPr/>
          <p:nvPr userDrawn="1"/>
        </p:nvSpPr>
        <p:spPr>
          <a:xfrm>
            <a:off x="9330223" y="277103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Slide Number Placeholder 7">
            <a:extLst>
              <a:ext uri="{FF2B5EF4-FFF2-40B4-BE49-F238E27FC236}">
                <a16:creationId xmlns:a16="http://schemas.microsoft.com/office/drawing/2014/main" id="{EA4A45E8-70C2-2276-B4E1-97CE915C203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355725053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17" userDrawn="1">
          <p15:clr>
            <a:srgbClr val="FBAE40"/>
          </p15:clr>
        </p15:guide>
        <p15:guide id="5" pos="7378">
          <p15:clr>
            <a:srgbClr val="FBAE40"/>
          </p15:clr>
        </p15:guide>
        <p15:guide id="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466228" y="4103632"/>
            <a:ext cx="3133840"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marL="0" marR="0" lvl="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en-US" dirty="0"/>
              <a:t>XX</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1088044" y="4871526"/>
            <a:ext cx="1878388" cy="12775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58308" y="4106230"/>
            <a:ext cx="2625573"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758857" y="4871542"/>
            <a:ext cx="2010462" cy="12561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834554" y="4110838"/>
            <a:ext cx="1359877"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709201" y="4858254"/>
            <a:ext cx="160692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1075193" y="2306094"/>
            <a:ext cx="1904089" cy="85366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3782584" y="2306095"/>
            <a:ext cx="1920362" cy="1334802"/>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6544019" y="1518961"/>
            <a:ext cx="1916935" cy="993665"/>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6654156" y="2303146"/>
            <a:ext cx="1717010"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FF9411E0-4605-BD6B-CD5D-AA58DE3482FF}"/>
              </a:ext>
            </a:extLst>
          </p:cNvPr>
          <p:cNvSpPr>
            <a:spLocks noGrp="1"/>
          </p:cNvSpPr>
          <p:nvPr>
            <p:ph type="body" sz="quarter" idx="27" hasCustomPrompt="1"/>
          </p:nvPr>
        </p:nvSpPr>
        <p:spPr>
          <a:xfrm>
            <a:off x="990917" y="1538917"/>
            <a:ext cx="2072641"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13" name="Text Placeholder 4">
            <a:extLst>
              <a:ext uri="{FF2B5EF4-FFF2-40B4-BE49-F238E27FC236}">
                <a16:creationId xmlns:a16="http://schemas.microsoft.com/office/drawing/2014/main" id="{5F5FD121-8FCF-DEC7-E4DA-8E42514801BD}"/>
              </a:ext>
            </a:extLst>
          </p:cNvPr>
          <p:cNvSpPr>
            <a:spLocks noGrp="1"/>
          </p:cNvSpPr>
          <p:nvPr>
            <p:ph type="body" sz="quarter" idx="29" hasCustomPrompt="1"/>
          </p:nvPr>
        </p:nvSpPr>
        <p:spPr>
          <a:xfrm>
            <a:off x="3669017" y="1533577"/>
            <a:ext cx="2269188"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cxnSp>
        <p:nvCxnSpPr>
          <p:cNvPr id="18" name="Straight Connector 17">
            <a:extLst>
              <a:ext uri="{FF2B5EF4-FFF2-40B4-BE49-F238E27FC236}">
                <a16:creationId xmlns:a16="http://schemas.microsoft.com/office/drawing/2014/main" id="{5CF637C1-284E-4630-B0DE-0742234EFAE9}"/>
              </a:ext>
            </a:extLst>
          </p:cNvPr>
          <p:cNvCxnSpPr>
            <a:cxnSpLocks/>
          </p:cNvCxnSpPr>
          <p:nvPr userDrawn="1"/>
        </p:nvCxnSpPr>
        <p:spPr>
          <a:xfrm>
            <a:off x="1628654"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32" name="Slide Number Placeholder 7">
            <a:extLst>
              <a:ext uri="{FF2B5EF4-FFF2-40B4-BE49-F238E27FC236}">
                <a16:creationId xmlns:a16="http://schemas.microsoft.com/office/drawing/2014/main" id="{0465BA4B-A7FA-7D6A-1B07-491B5D2BF180}"/>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
        <p:nvSpPr>
          <p:cNvPr id="5" name="Text Placeholder 4">
            <a:extLst>
              <a:ext uri="{FF2B5EF4-FFF2-40B4-BE49-F238E27FC236}">
                <a16:creationId xmlns:a16="http://schemas.microsoft.com/office/drawing/2014/main" id="{E0ACF6EA-0D0C-9B99-4712-51065CAFA2AE}"/>
              </a:ext>
            </a:extLst>
          </p:cNvPr>
          <p:cNvSpPr>
            <a:spLocks noGrp="1"/>
          </p:cNvSpPr>
          <p:nvPr>
            <p:ph type="body" sz="quarter" idx="30" hasCustomPrompt="1"/>
          </p:nvPr>
        </p:nvSpPr>
        <p:spPr>
          <a:xfrm>
            <a:off x="9625965" y="4110838"/>
            <a:ext cx="1147445"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8" name="Text Placeholder 4">
            <a:extLst>
              <a:ext uri="{FF2B5EF4-FFF2-40B4-BE49-F238E27FC236}">
                <a16:creationId xmlns:a16="http://schemas.microsoft.com/office/drawing/2014/main" id="{3A4C883D-F1CE-3FD3-EA9F-CB4B963B4076}"/>
              </a:ext>
            </a:extLst>
          </p:cNvPr>
          <p:cNvSpPr>
            <a:spLocks noGrp="1"/>
          </p:cNvSpPr>
          <p:nvPr>
            <p:ph type="body" sz="quarter" idx="31" hasCustomPrompt="1"/>
          </p:nvPr>
        </p:nvSpPr>
        <p:spPr>
          <a:xfrm>
            <a:off x="9424988" y="4858254"/>
            <a:ext cx="154940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21" name="Text Placeholder 4">
            <a:extLst>
              <a:ext uri="{FF2B5EF4-FFF2-40B4-BE49-F238E27FC236}">
                <a16:creationId xmlns:a16="http://schemas.microsoft.com/office/drawing/2014/main" id="{BAF30330-C68F-9B7D-CB23-BA5C46ACED51}"/>
              </a:ext>
            </a:extLst>
          </p:cNvPr>
          <p:cNvSpPr>
            <a:spLocks noGrp="1"/>
          </p:cNvSpPr>
          <p:nvPr>
            <p:ph type="body" sz="quarter" idx="32" hasCustomPrompt="1"/>
          </p:nvPr>
        </p:nvSpPr>
        <p:spPr>
          <a:xfrm>
            <a:off x="8939776" y="1518961"/>
            <a:ext cx="2519823" cy="743593"/>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27" name="Text Placeholder 4">
            <a:extLst>
              <a:ext uri="{FF2B5EF4-FFF2-40B4-BE49-F238E27FC236}">
                <a16:creationId xmlns:a16="http://schemas.microsoft.com/office/drawing/2014/main" id="{63C01DD3-1C6B-3FD2-EBF1-319072C88614}"/>
              </a:ext>
            </a:extLst>
          </p:cNvPr>
          <p:cNvSpPr>
            <a:spLocks noGrp="1"/>
          </p:cNvSpPr>
          <p:nvPr>
            <p:ph type="body" sz="quarter" idx="33" hasCustomPrompt="1"/>
          </p:nvPr>
        </p:nvSpPr>
        <p:spPr>
          <a:xfrm>
            <a:off x="9351360" y="2303146"/>
            <a:ext cx="1696655"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cxnSp>
        <p:nvCxnSpPr>
          <p:cNvPr id="56" name="Straight Connector 55">
            <a:extLst>
              <a:ext uri="{FF2B5EF4-FFF2-40B4-BE49-F238E27FC236}">
                <a16:creationId xmlns:a16="http://schemas.microsoft.com/office/drawing/2014/main" id="{6CBD9925-2B9A-9CE9-F65E-C7C5004C4787}"/>
              </a:ext>
            </a:extLst>
          </p:cNvPr>
          <p:cNvCxnSpPr>
            <a:cxnSpLocks/>
          </p:cNvCxnSpPr>
          <p:nvPr userDrawn="1"/>
        </p:nvCxnSpPr>
        <p:spPr>
          <a:xfrm>
            <a:off x="43495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3C590EC-AFFA-8BAC-8B8A-E69C4F576D30}"/>
              </a:ext>
            </a:extLst>
          </p:cNvPr>
          <p:cNvCxnSpPr>
            <a:cxnSpLocks/>
          </p:cNvCxnSpPr>
          <p:nvPr userDrawn="1"/>
        </p:nvCxnSpPr>
        <p:spPr>
          <a:xfrm>
            <a:off x="708639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03CF8BB-1A44-7E6B-C56D-0C7713D2EF27}"/>
              </a:ext>
            </a:extLst>
          </p:cNvPr>
          <p:cNvCxnSpPr>
            <a:cxnSpLocks/>
          </p:cNvCxnSpPr>
          <p:nvPr userDrawn="1"/>
        </p:nvCxnSpPr>
        <p:spPr>
          <a:xfrm>
            <a:off x="97851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764BA87-9C60-9364-EAE6-84B7267D1FD9}"/>
              </a:ext>
            </a:extLst>
          </p:cNvPr>
          <p:cNvCxnSpPr>
            <a:cxnSpLocks/>
          </p:cNvCxnSpPr>
          <p:nvPr userDrawn="1"/>
        </p:nvCxnSpPr>
        <p:spPr>
          <a:xfrm>
            <a:off x="1612693"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8975861F-87BC-0A75-8CD5-17B1898B712B}"/>
              </a:ext>
            </a:extLst>
          </p:cNvPr>
          <p:cNvCxnSpPr>
            <a:cxnSpLocks/>
          </p:cNvCxnSpPr>
          <p:nvPr userDrawn="1"/>
        </p:nvCxnSpPr>
        <p:spPr>
          <a:xfrm>
            <a:off x="43335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EFE7DE0-CBE7-BE59-03C9-5A807A18191C}"/>
              </a:ext>
            </a:extLst>
          </p:cNvPr>
          <p:cNvCxnSpPr>
            <a:cxnSpLocks/>
          </p:cNvCxnSpPr>
          <p:nvPr userDrawn="1"/>
        </p:nvCxnSpPr>
        <p:spPr>
          <a:xfrm>
            <a:off x="707043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2F6F42EE-E2D7-FE4D-A4E8-5E4752E2481F}"/>
              </a:ext>
            </a:extLst>
          </p:cNvPr>
          <p:cNvCxnSpPr>
            <a:cxnSpLocks/>
          </p:cNvCxnSpPr>
          <p:nvPr userDrawn="1"/>
        </p:nvCxnSpPr>
        <p:spPr>
          <a:xfrm>
            <a:off x="97691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4A9F2E32-BA48-A46E-C76A-CA21CFCFBBEF}"/>
              </a:ext>
            </a:extLst>
          </p:cNvPr>
          <p:cNvSpPr txBox="1"/>
          <p:nvPr userDrawn="1"/>
        </p:nvSpPr>
        <p:spPr>
          <a:xfrm>
            <a:off x="11758246" y="-844062"/>
            <a:ext cx="184731" cy="369332"/>
          </a:xfrm>
          <a:prstGeom prst="rect">
            <a:avLst/>
          </a:prstGeom>
          <a:noFill/>
        </p:spPr>
        <p:txBody>
          <a:bodyPr wrap="none" rtlCol="0">
            <a:spAutoFit/>
          </a:bodyPr>
          <a:lstStyle/>
          <a:p>
            <a:endParaRPr lang="x-none" dirty="0"/>
          </a:p>
        </p:txBody>
      </p:sp>
    </p:spTree>
    <p:extLst>
      <p:ext uri="{BB962C8B-B14F-4D97-AF65-F5344CB8AC3E}">
        <p14:creationId xmlns:p14="http://schemas.microsoft.com/office/powerpoint/2010/main" val="3541011624"/>
      </p:ext>
    </p:extLst>
  </p:cSld>
  <p:clrMapOvr>
    <a:masterClrMapping/>
  </p:clrMapOvr>
  <p:extLst>
    <p:ext uri="{DCECCB84-F9BA-43D5-87BE-67443E8EF086}">
      <p15:sldGuideLst xmlns:p15="http://schemas.microsoft.com/office/powerpoint/2012/main">
        <p15:guide id="3" orient="horz" pos="3657" userDrawn="1">
          <p15:clr>
            <a:srgbClr val="FBAE40"/>
          </p15:clr>
        </p15:guide>
        <p15:guide id="4" orient="horz" pos="1185" userDrawn="1">
          <p15:clr>
            <a:srgbClr val="FBAE40"/>
          </p15:clr>
        </p15:guide>
        <p15:guide id="5" pos="7355" userDrawn="1">
          <p15:clr>
            <a:srgbClr val="FBAE40"/>
          </p15:clr>
        </p15:guide>
        <p15:guide id="6" pos="1277" userDrawn="1">
          <p15:clr>
            <a:srgbClr val="FBAE40"/>
          </p15:clr>
        </p15:guide>
        <p15:guide id="7" pos="6425" userDrawn="1">
          <p15:clr>
            <a:srgbClr val="FBAE40"/>
          </p15:clr>
        </p15:guide>
        <p15:guide id="8" pos="4725" userDrawn="1">
          <p15:clr>
            <a:srgbClr val="FBAE40"/>
          </p15:clr>
        </p15:guide>
        <p15:guide id="9" pos="300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6055082" y="266939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6055082" y="3291396"/>
            <a:ext cx="1998676" cy="897247"/>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6056276" y="457916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6056276" y="5201040"/>
            <a:ext cx="2315534"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9010607" y="458101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9010606" y="5202889"/>
            <a:ext cx="2168927"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Text Placeholder 4">
            <a:extLst>
              <a:ext uri="{FF2B5EF4-FFF2-40B4-BE49-F238E27FC236}">
                <a16:creationId xmlns:a16="http://schemas.microsoft.com/office/drawing/2014/main" id="{89633B5A-264A-14DC-497A-DDB1074B242B}"/>
              </a:ext>
            </a:extLst>
          </p:cNvPr>
          <p:cNvSpPr>
            <a:spLocks noGrp="1"/>
          </p:cNvSpPr>
          <p:nvPr>
            <p:ph type="body" sz="quarter" idx="21" hasCustomPrompt="1"/>
          </p:nvPr>
        </p:nvSpPr>
        <p:spPr>
          <a:xfrm>
            <a:off x="6046733" y="1002890"/>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6049836" y="1575543"/>
            <a:ext cx="2027776"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8993925" y="1570894"/>
            <a:ext cx="2082241" cy="80012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9005361" y="267153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9005360" y="3288898"/>
            <a:ext cx="2490901"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sp>
        <p:nvSpPr>
          <p:cNvPr id="3" name="Text Placeholder 4">
            <a:extLst>
              <a:ext uri="{FF2B5EF4-FFF2-40B4-BE49-F238E27FC236}">
                <a16:creationId xmlns:a16="http://schemas.microsoft.com/office/drawing/2014/main" id="{E57C9ACF-997E-A6E7-C379-F4E7843B8498}"/>
              </a:ext>
            </a:extLst>
          </p:cNvPr>
          <p:cNvSpPr>
            <a:spLocks noGrp="1"/>
          </p:cNvSpPr>
          <p:nvPr>
            <p:ph type="body" sz="quarter" idx="10" hasCustomPrompt="1"/>
          </p:nvPr>
        </p:nvSpPr>
        <p:spPr>
          <a:xfrm>
            <a:off x="412962" y="3600689"/>
            <a:ext cx="3270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a:p>
            <a:pPr lvl="0"/>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6" name="Text Placeholder 4">
            <a:extLst>
              <a:ext uri="{FF2B5EF4-FFF2-40B4-BE49-F238E27FC236}">
                <a16:creationId xmlns:a16="http://schemas.microsoft.com/office/drawing/2014/main" id="{FD5628F2-D6A2-2B53-FB2E-F39C147202F2}"/>
              </a:ext>
            </a:extLst>
          </p:cNvPr>
          <p:cNvSpPr>
            <a:spLocks noGrp="1"/>
          </p:cNvSpPr>
          <p:nvPr>
            <p:ph type="body" sz="quarter" idx="27"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r>
              <a:rPr lang="en-US" dirty="0"/>
              <a:t> </a:t>
            </a:r>
            <a:r>
              <a:rPr lang="en-US" dirty="0" err="1"/>
              <a:t>aprašymas</a:t>
            </a:r>
            <a:endParaRPr lang="en-US" dirty="0"/>
          </a:p>
        </p:txBody>
      </p:sp>
      <p:sp>
        <p:nvSpPr>
          <p:cNvPr id="18" name="Text Placeholder 4">
            <a:extLst>
              <a:ext uri="{FF2B5EF4-FFF2-40B4-BE49-F238E27FC236}">
                <a16:creationId xmlns:a16="http://schemas.microsoft.com/office/drawing/2014/main" id="{C1F9E2F2-D81D-DE3D-9216-8CD57FE1F9D2}"/>
              </a:ext>
            </a:extLst>
          </p:cNvPr>
          <p:cNvSpPr>
            <a:spLocks noGrp="1"/>
          </p:cNvSpPr>
          <p:nvPr>
            <p:ph type="body" sz="quarter" idx="28" hasCustomPrompt="1"/>
          </p:nvPr>
        </p:nvSpPr>
        <p:spPr>
          <a:xfrm>
            <a:off x="8995491" y="997028"/>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22" name="Slide Number Placeholder 7">
            <a:extLst>
              <a:ext uri="{FF2B5EF4-FFF2-40B4-BE49-F238E27FC236}">
                <a16:creationId xmlns:a16="http://schemas.microsoft.com/office/drawing/2014/main" id="{2C1C8653-AFC6-3F64-7A47-182257978AE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cxnSp>
        <p:nvCxnSpPr>
          <p:cNvPr id="5" name="Straight Connector 4">
            <a:extLst>
              <a:ext uri="{FF2B5EF4-FFF2-40B4-BE49-F238E27FC236}">
                <a16:creationId xmlns:a16="http://schemas.microsoft.com/office/drawing/2014/main" id="{59AB6580-1C57-3187-7F3F-FA4938DC1478}"/>
              </a:ext>
            </a:extLst>
          </p:cNvPr>
          <p:cNvCxnSpPr>
            <a:cxnSpLocks/>
          </p:cNvCxnSpPr>
          <p:nvPr userDrawn="1"/>
        </p:nvCxnSpPr>
        <p:spPr>
          <a:xfrm>
            <a:off x="609600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3771237-BF46-BFFA-1AD2-3BF1E3AD389F}"/>
              </a:ext>
            </a:extLst>
          </p:cNvPr>
          <p:cNvCxnSpPr>
            <a:cxnSpLocks/>
          </p:cNvCxnSpPr>
          <p:nvPr userDrawn="1"/>
        </p:nvCxnSpPr>
        <p:spPr>
          <a:xfrm>
            <a:off x="609600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8B6820E-776E-44A2-D764-6F6251A21353}"/>
              </a:ext>
            </a:extLst>
          </p:cNvPr>
          <p:cNvCxnSpPr>
            <a:cxnSpLocks/>
          </p:cNvCxnSpPr>
          <p:nvPr userDrawn="1"/>
        </p:nvCxnSpPr>
        <p:spPr>
          <a:xfrm>
            <a:off x="908304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A648F32-CBAA-52F8-78F0-EF7A98482084}"/>
              </a:ext>
            </a:extLst>
          </p:cNvPr>
          <p:cNvCxnSpPr>
            <a:cxnSpLocks/>
          </p:cNvCxnSpPr>
          <p:nvPr userDrawn="1"/>
        </p:nvCxnSpPr>
        <p:spPr>
          <a:xfrm>
            <a:off x="908304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638658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85">
          <p15:clr>
            <a:srgbClr val="FBAE40"/>
          </p15:clr>
        </p15:guide>
        <p15:guide id="5" pos="737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6 blokai (Tekstas ir statistika)">
    <p:bg>
      <p:bgPr>
        <a:solidFill>
          <a:srgbClr val="A0BAEB"/>
        </a:solidFill>
        <a:effectLst/>
      </p:bgPr>
    </p:bg>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479425" y="1447555"/>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5" name="Text Placeholder 4">
            <a:extLst>
              <a:ext uri="{FF2B5EF4-FFF2-40B4-BE49-F238E27FC236}">
                <a16:creationId xmlns:a16="http://schemas.microsoft.com/office/drawing/2014/main" id="{31EC4085-7DB7-3390-A86D-6002D9E25008}"/>
              </a:ext>
            </a:extLst>
          </p:cNvPr>
          <p:cNvSpPr>
            <a:spLocks noGrp="1"/>
          </p:cNvSpPr>
          <p:nvPr>
            <p:ph type="body" sz="quarter" idx="22" hasCustomPrompt="1"/>
          </p:nvPr>
        </p:nvSpPr>
        <p:spPr>
          <a:xfrm>
            <a:off x="2422918" y="144912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6" name="Text Placeholder 4">
            <a:extLst>
              <a:ext uri="{FF2B5EF4-FFF2-40B4-BE49-F238E27FC236}">
                <a16:creationId xmlns:a16="http://schemas.microsoft.com/office/drawing/2014/main" id="{DFE656F8-A11D-1C75-D23A-88DC3C283145}"/>
              </a:ext>
            </a:extLst>
          </p:cNvPr>
          <p:cNvSpPr>
            <a:spLocks noGrp="1"/>
          </p:cNvSpPr>
          <p:nvPr>
            <p:ph type="body" sz="quarter" idx="23" hasCustomPrompt="1"/>
          </p:nvPr>
        </p:nvSpPr>
        <p:spPr>
          <a:xfrm>
            <a:off x="4356982" y="145069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7" name="Text Placeholder 4">
            <a:extLst>
              <a:ext uri="{FF2B5EF4-FFF2-40B4-BE49-F238E27FC236}">
                <a16:creationId xmlns:a16="http://schemas.microsoft.com/office/drawing/2014/main" id="{EAB563A5-4F62-2019-9BDF-F1CD0AFFFF05}"/>
              </a:ext>
            </a:extLst>
          </p:cNvPr>
          <p:cNvSpPr>
            <a:spLocks noGrp="1"/>
          </p:cNvSpPr>
          <p:nvPr>
            <p:ph type="body" sz="quarter" idx="24" hasCustomPrompt="1"/>
          </p:nvPr>
        </p:nvSpPr>
        <p:spPr>
          <a:xfrm>
            <a:off x="6300476" y="1442842"/>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8" name="Text Placeholder 4">
            <a:extLst>
              <a:ext uri="{FF2B5EF4-FFF2-40B4-BE49-F238E27FC236}">
                <a16:creationId xmlns:a16="http://schemas.microsoft.com/office/drawing/2014/main" id="{3ACDC6CD-08E0-5D44-D3F7-0C317D5537D1}"/>
              </a:ext>
            </a:extLst>
          </p:cNvPr>
          <p:cNvSpPr>
            <a:spLocks noGrp="1"/>
          </p:cNvSpPr>
          <p:nvPr>
            <p:ph type="body" sz="quarter" idx="25" hasCustomPrompt="1"/>
          </p:nvPr>
        </p:nvSpPr>
        <p:spPr>
          <a:xfrm>
            <a:off x="8234543" y="143498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9" name="Text Placeholder 4">
            <a:extLst>
              <a:ext uri="{FF2B5EF4-FFF2-40B4-BE49-F238E27FC236}">
                <a16:creationId xmlns:a16="http://schemas.microsoft.com/office/drawing/2014/main" id="{6151342D-DBD2-DC8F-CD9D-2089A18AF998}"/>
              </a:ext>
            </a:extLst>
          </p:cNvPr>
          <p:cNvSpPr>
            <a:spLocks noGrp="1"/>
          </p:cNvSpPr>
          <p:nvPr>
            <p:ph type="body" sz="quarter" idx="26" hasCustomPrompt="1"/>
          </p:nvPr>
        </p:nvSpPr>
        <p:spPr>
          <a:xfrm>
            <a:off x="10178477" y="144598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36" name="Text Placeholder 4">
            <a:extLst>
              <a:ext uri="{FF2B5EF4-FFF2-40B4-BE49-F238E27FC236}">
                <a16:creationId xmlns:a16="http://schemas.microsoft.com/office/drawing/2014/main" id="{26790C30-EA38-EE9F-2254-067D10A2CAA4}"/>
              </a:ext>
            </a:extLst>
          </p:cNvPr>
          <p:cNvSpPr>
            <a:spLocks noGrp="1"/>
          </p:cNvSpPr>
          <p:nvPr>
            <p:ph type="body" sz="quarter" idx="27" hasCustomPrompt="1"/>
          </p:nvPr>
        </p:nvSpPr>
        <p:spPr>
          <a:xfrm>
            <a:off x="479425" y="2731171"/>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7" name="Text Placeholder 4">
            <a:extLst>
              <a:ext uri="{FF2B5EF4-FFF2-40B4-BE49-F238E27FC236}">
                <a16:creationId xmlns:a16="http://schemas.microsoft.com/office/drawing/2014/main" id="{5DFC8760-CC12-83D7-FD3E-425439749179}"/>
              </a:ext>
            </a:extLst>
          </p:cNvPr>
          <p:cNvSpPr>
            <a:spLocks noGrp="1"/>
          </p:cNvSpPr>
          <p:nvPr>
            <p:ph type="body" sz="quarter" idx="28" hasCustomPrompt="1"/>
          </p:nvPr>
        </p:nvSpPr>
        <p:spPr>
          <a:xfrm>
            <a:off x="2422918" y="2732742"/>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8" name="Text Placeholder 4">
            <a:extLst>
              <a:ext uri="{FF2B5EF4-FFF2-40B4-BE49-F238E27FC236}">
                <a16:creationId xmlns:a16="http://schemas.microsoft.com/office/drawing/2014/main" id="{1F29ACA5-E282-4A08-A355-C2B71EF2FDC8}"/>
              </a:ext>
            </a:extLst>
          </p:cNvPr>
          <p:cNvSpPr>
            <a:spLocks noGrp="1"/>
          </p:cNvSpPr>
          <p:nvPr>
            <p:ph type="body" sz="quarter" idx="29" hasCustomPrompt="1"/>
          </p:nvPr>
        </p:nvSpPr>
        <p:spPr>
          <a:xfrm>
            <a:off x="4356982" y="2734313"/>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9" name="Text Placeholder 4">
            <a:extLst>
              <a:ext uri="{FF2B5EF4-FFF2-40B4-BE49-F238E27FC236}">
                <a16:creationId xmlns:a16="http://schemas.microsoft.com/office/drawing/2014/main" id="{87FC7358-EB43-03C1-83AE-15C188B5B49D}"/>
              </a:ext>
            </a:extLst>
          </p:cNvPr>
          <p:cNvSpPr>
            <a:spLocks noGrp="1"/>
          </p:cNvSpPr>
          <p:nvPr>
            <p:ph type="body" sz="quarter" idx="30" hasCustomPrompt="1"/>
          </p:nvPr>
        </p:nvSpPr>
        <p:spPr>
          <a:xfrm>
            <a:off x="6300476" y="2726458"/>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0" name="Text Placeholder 4">
            <a:extLst>
              <a:ext uri="{FF2B5EF4-FFF2-40B4-BE49-F238E27FC236}">
                <a16:creationId xmlns:a16="http://schemas.microsoft.com/office/drawing/2014/main" id="{329D7D07-243D-D29C-FA23-B23836C778F3}"/>
              </a:ext>
            </a:extLst>
          </p:cNvPr>
          <p:cNvSpPr>
            <a:spLocks noGrp="1"/>
          </p:cNvSpPr>
          <p:nvPr>
            <p:ph type="body" sz="quarter" idx="31" hasCustomPrompt="1"/>
          </p:nvPr>
        </p:nvSpPr>
        <p:spPr>
          <a:xfrm>
            <a:off x="8234543" y="2718602"/>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1" name="Text Placeholder 4">
            <a:extLst>
              <a:ext uri="{FF2B5EF4-FFF2-40B4-BE49-F238E27FC236}">
                <a16:creationId xmlns:a16="http://schemas.microsoft.com/office/drawing/2014/main" id="{87FB188A-CDCF-C563-C489-F9FD5F6B0F11}"/>
              </a:ext>
            </a:extLst>
          </p:cNvPr>
          <p:cNvSpPr>
            <a:spLocks noGrp="1"/>
          </p:cNvSpPr>
          <p:nvPr>
            <p:ph type="body" sz="quarter" idx="32" hasCustomPrompt="1"/>
          </p:nvPr>
        </p:nvSpPr>
        <p:spPr>
          <a:xfrm>
            <a:off x="10178477" y="2729600"/>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2" name="Text Placeholder 4">
            <a:extLst>
              <a:ext uri="{FF2B5EF4-FFF2-40B4-BE49-F238E27FC236}">
                <a16:creationId xmlns:a16="http://schemas.microsoft.com/office/drawing/2014/main" id="{35A4A37D-43C4-F26C-A63A-DEE15D4448B3}"/>
              </a:ext>
            </a:extLst>
          </p:cNvPr>
          <p:cNvSpPr>
            <a:spLocks noGrp="1"/>
          </p:cNvSpPr>
          <p:nvPr>
            <p:ph type="body" sz="quarter" idx="33" hasCustomPrompt="1"/>
          </p:nvPr>
        </p:nvSpPr>
        <p:spPr>
          <a:xfrm>
            <a:off x="479425" y="422060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3" name="Text Placeholder 4">
            <a:extLst>
              <a:ext uri="{FF2B5EF4-FFF2-40B4-BE49-F238E27FC236}">
                <a16:creationId xmlns:a16="http://schemas.microsoft.com/office/drawing/2014/main" id="{87F09FBB-A8F5-3D85-18C1-62E049FDCFFE}"/>
              </a:ext>
            </a:extLst>
          </p:cNvPr>
          <p:cNvSpPr>
            <a:spLocks noGrp="1"/>
          </p:cNvSpPr>
          <p:nvPr>
            <p:ph type="body" sz="quarter" idx="34" hasCustomPrompt="1"/>
          </p:nvPr>
        </p:nvSpPr>
        <p:spPr>
          <a:xfrm>
            <a:off x="2422918" y="422217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4" name="Text Placeholder 4">
            <a:extLst>
              <a:ext uri="{FF2B5EF4-FFF2-40B4-BE49-F238E27FC236}">
                <a16:creationId xmlns:a16="http://schemas.microsoft.com/office/drawing/2014/main" id="{782883B9-9FA7-425A-FAC8-093F13466326}"/>
              </a:ext>
            </a:extLst>
          </p:cNvPr>
          <p:cNvSpPr>
            <a:spLocks noGrp="1"/>
          </p:cNvSpPr>
          <p:nvPr>
            <p:ph type="body" sz="quarter" idx="35" hasCustomPrompt="1"/>
          </p:nvPr>
        </p:nvSpPr>
        <p:spPr>
          <a:xfrm>
            <a:off x="4356982" y="4223749"/>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5" name="Text Placeholder 4">
            <a:extLst>
              <a:ext uri="{FF2B5EF4-FFF2-40B4-BE49-F238E27FC236}">
                <a16:creationId xmlns:a16="http://schemas.microsoft.com/office/drawing/2014/main" id="{45CCF969-5C47-9B84-1689-C414B86B95C3}"/>
              </a:ext>
            </a:extLst>
          </p:cNvPr>
          <p:cNvSpPr>
            <a:spLocks noGrp="1"/>
          </p:cNvSpPr>
          <p:nvPr>
            <p:ph type="body" sz="quarter" idx="36" hasCustomPrompt="1"/>
          </p:nvPr>
        </p:nvSpPr>
        <p:spPr>
          <a:xfrm>
            <a:off x="6300476" y="421589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6" name="Text Placeholder 4">
            <a:extLst>
              <a:ext uri="{FF2B5EF4-FFF2-40B4-BE49-F238E27FC236}">
                <a16:creationId xmlns:a16="http://schemas.microsoft.com/office/drawing/2014/main" id="{A87EFFF0-7A0A-BCDD-520E-D5AA10619625}"/>
              </a:ext>
            </a:extLst>
          </p:cNvPr>
          <p:cNvSpPr>
            <a:spLocks noGrp="1"/>
          </p:cNvSpPr>
          <p:nvPr>
            <p:ph type="body" sz="quarter" idx="37" hasCustomPrompt="1"/>
          </p:nvPr>
        </p:nvSpPr>
        <p:spPr>
          <a:xfrm>
            <a:off x="8234543" y="420803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7" name="Text Placeholder 4">
            <a:extLst>
              <a:ext uri="{FF2B5EF4-FFF2-40B4-BE49-F238E27FC236}">
                <a16:creationId xmlns:a16="http://schemas.microsoft.com/office/drawing/2014/main" id="{070CB359-C7E8-F7DC-4B64-FE01017ED6BE}"/>
              </a:ext>
            </a:extLst>
          </p:cNvPr>
          <p:cNvSpPr>
            <a:spLocks noGrp="1"/>
          </p:cNvSpPr>
          <p:nvPr>
            <p:ph type="body" sz="quarter" idx="38" hasCustomPrompt="1"/>
          </p:nvPr>
        </p:nvSpPr>
        <p:spPr>
          <a:xfrm>
            <a:off x="10178477" y="421903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8" name="Text Placeholder 4">
            <a:extLst>
              <a:ext uri="{FF2B5EF4-FFF2-40B4-BE49-F238E27FC236}">
                <a16:creationId xmlns:a16="http://schemas.microsoft.com/office/drawing/2014/main" id="{9ADF6C04-BBC8-E677-D7B0-D0E9326582E2}"/>
              </a:ext>
            </a:extLst>
          </p:cNvPr>
          <p:cNvSpPr>
            <a:spLocks noGrp="1"/>
          </p:cNvSpPr>
          <p:nvPr>
            <p:ph type="body" sz="quarter" idx="39" hasCustomPrompt="1"/>
          </p:nvPr>
        </p:nvSpPr>
        <p:spPr>
          <a:xfrm>
            <a:off x="479425" y="5504223"/>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9" name="Text Placeholder 4">
            <a:extLst>
              <a:ext uri="{FF2B5EF4-FFF2-40B4-BE49-F238E27FC236}">
                <a16:creationId xmlns:a16="http://schemas.microsoft.com/office/drawing/2014/main" id="{3E787C3C-DC6C-5F0E-6259-7D7062549298}"/>
              </a:ext>
            </a:extLst>
          </p:cNvPr>
          <p:cNvSpPr>
            <a:spLocks noGrp="1"/>
          </p:cNvSpPr>
          <p:nvPr>
            <p:ph type="body" sz="quarter" idx="40" hasCustomPrompt="1"/>
          </p:nvPr>
        </p:nvSpPr>
        <p:spPr>
          <a:xfrm>
            <a:off x="2422918" y="5505794"/>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0" name="Text Placeholder 4">
            <a:extLst>
              <a:ext uri="{FF2B5EF4-FFF2-40B4-BE49-F238E27FC236}">
                <a16:creationId xmlns:a16="http://schemas.microsoft.com/office/drawing/2014/main" id="{F298B240-AB37-DECC-F293-6A8DFFF6931B}"/>
              </a:ext>
            </a:extLst>
          </p:cNvPr>
          <p:cNvSpPr>
            <a:spLocks noGrp="1"/>
          </p:cNvSpPr>
          <p:nvPr>
            <p:ph type="body" sz="quarter" idx="41" hasCustomPrompt="1"/>
          </p:nvPr>
        </p:nvSpPr>
        <p:spPr>
          <a:xfrm>
            <a:off x="4356982" y="5507365"/>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1" name="Text Placeholder 4">
            <a:extLst>
              <a:ext uri="{FF2B5EF4-FFF2-40B4-BE49-F238E27FC236}">
                <a16:creationId xmlns:a16="http://schemas.microsoft.com/office/drawing/2014/main" id="{181FFF0A-4B7C-127B-11BC-97C657DCE511}"/>
              </a:ext>
            </a:extLst>
          </p:cNvPr>
          <p:cNvSpPr>
            <a:spLocks noGrp="1"/>
          </p:cNvSpPr>
          <p:nvPr>
            <p:ph type="body" sz="quarter" idx="42" hasCustomPrompt="1"/>
          </p:nvPr>
        </p:nvSpPr>
        <p:spPr>
          <a:xfrm>
            <a:off x="6300476" y="5499510"/>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2" name="Text Placeholder 4">
            <a:extLst>
              <a:ext uri="{FF2B5EF4-FFF2-40B4-BE49-F238E27FC236}">
                <a16:creationId xmlns:a16="http://schemas.microsoft.com/office/drawing/2014/main" id="{C8849CBC-096B-63D9-4FD1-02F5FA13D5E2}"/>
              </a:ext>
            </a:extLst>
          </p:cNvPr>
          <p:cNvSpPr>
            <a:spLocks noGrp="1"/>
          </p:cNvSpPr>
          <p:nvPr>
            <p:ph type="body" sz="quarter" idx="43" hasCustomPrompt="1"/>
          </p:nvPr>
        </p:nvSpPr>
        <p:spPr>
          <a:xfrm>
            <a:off x="8234543" y="5491654"/>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3" name="Text Placeholder 4">
            <a:extLst>
              <a:ext uri="{FF2B5EF4-FFF2-40B4-BE49-F238E27FC236}">
                <a16:creationId xmlns:a16="http://schemas.microsoft.com/office/drawing/2014/main" id="{AEA42537-41F6-69FF-63B0-7CE4E3C8C29E}"/>
              </a:ext>
            </a:extLst>
          </p:cNvPr>
          <p:cNvSpPr>
            <a:spLocks noGrp="1"/>
          </p:cNvSpPr>
          <p:nvPr>
            <p:ph type="body" sz="quarter" idx="44" hasCustomPrompt="1"/>
          </p:nvPr>
        </p:nvSpPr>
        <p:spPr>
          <a:xfrm>
            <a:off x="10178477" y="5502652"/>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7" name="Text Placeholder 4">
            <a:extLst>
              <a:ext uri="{FF2B5EF4-FFF2-40B4-BE49-F238E27FC236}">
                <a16:creationId xmlns:a16="http://schemas.microsoft.com/office/drawing/2014/main" id="{3B784EEB-5ACC-EC5A-FD95-BA80889AA664}"/>
              </a:ext>
            </a:extLst>
          </p:cNvPr>
          <p:cNvSpPr>
            <a:spLocks noGrp="1"/>
          </p:cNvSpPr>
          <p:nvPr>
            <p:ph type="body" sz="quarter" idx="45" hasCustomPrompt="1"/>
          </p:nvPr>
        </p:nvSpPr>
        <p:spPr>
          <a:xfrm>
            <a:off x="4824250" y="3170751"/>
            <a:ext cx="2543502" cy="791649"/>
          </a:xfrm>
          <a:prstGeom prst="rect">
            <a:avLst/>
          </a:prstGeom>
        </p:spPr>
        <p:txBody>
          <a:bodyPr>
            <a:noAutofit/>
          </a:bodyPr>
          <a:lstStyle>
            <a:lvl1pPr marL="0" marR="0" indent="0" algn="ctr" defTabSz="914400" rtl="0" eaLnBrk="1" fontAlgn="auto" latinLnBrk="0" hangingPunct="1">
              <a:lnSpc>
                <a:spcPct val="100000"/>
              </a:lnSpc>
              <a:spcBef>
                <a:spcPts val="0"/>
              </a:spcBef>
              <a:spcAft>
                <a:spcPts val="1200"/>
              </a:spcAft>
              <a:buClrTx/>
              <a:buSzPct val="100000"/>
              <a:buFont typeface="Arial" panose="020B0604020202020204" pitchFamily="34" charset="0"/>
              <a:buNone/>
              <a:tabLst/>
              <a:defRPr sz="4800" b="0" spc="40" baseline="0">
                <a:solidFill>
                  <a:srgbClr val="092E68"/>
                </a:solidFill>
                <a:latin typeface="DM Serif Display" pitchFamily="2" charset="0"/>
              </a:defRPr>
            </a:lvl1pPr>
          </a:lstStyle>
          <a:p>
            <a:pPr lvl="0"/>
            <a:r>
              <a:rPr lang="en-US" dirty="0"/>
              <a:t>Suma</a:t>
            </a:r>
          </a:p>
        </p:txBody>
      </p:sp>
      <p:cxnSp>
        <p:nvCxnSpPr>
          <p:cNvPr id="3" name="Straight Connector 2">
            <a:extLst>
              <a:ext uri="{FF2B5EF4-FFF2-40B4-BE49-F238E27FC236}">
                <a16:creationId xmlns:a16="http://schemas.microsoft.com/office/drawing/2014/main" id="{1D444EDE-8207-691E-3BDF-1345BFAA9DA5}"/>
              </a:ext>
            </a:extLst>
          </p:cNvPr>
          <p:cNvCxnSpPr>
            <a:cxnSpLocks/>
          </p:cNvCxnSpPr>
          <p:nvPr userDrawn="1"/>
        </p:nvCxnSpPr>
        <p:spPr>
          <a:xfrm>
            <a:off x="479425" y="3564582"/>
            <a:ext cx="4347099"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7CF7B4D-45D0-A866-4DB1-096CC6448B40}"/>
              </a:ext>
            </a:extLst>
          </p:cNvPr>
          <p:cNvCxnSpPr>
            <a:cxnSpLocks/>
          </p:cNvCxnSpPr>
          <p:nvPr userDrawn="1"/>
        </p:nvCxnSpPr>
        <p:spPr>
          <a:xfrm>
            <a:off x="4845377" y="3610466"/>
            <a:ext cx="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6290120-BF16-4C0E-037D-FDA8047432BB}"/>
              </a:ext>
            </a:extLst>
          </p:cNvPr>
          <p:cNvCxnSpPr>
            <a:cxnSpLocks/>
          </p:cNvCxnSpPr>
          <p:nvPr userDrawn="1"/>
        </p:nvCxnSpPr>
        <p:spPr>
          <a:xfrm>
            <a:off x="7366973" y="3564582"/>
            <a:ext cx="4345602"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6A5278D-2A62-AF2E-860B-7E74523003AD}"/>
              </a:ext>
            </a:extLst>
          </p:cNvPr>
          <p:cNvCxnSpPr>
            <a:cxnSpLocks/>
          </p:cNvCxnSpPr>
          <p:nvPr userDrawn="1"/>
        </p:nvCxnSpPr>
        <p:spPr>
          <a:xfrm>
            <a:off x="7366973" y="3408901"/>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553A685-89FF-358D-F880-C7C840CF8941}"/>
              </a:ext>
            </a:extLst>
          </p:cNvPr>
          <p:cNvCxnSpPr>
            <a:cxnSpLocks/>
          </p:cNvCxnSpPr>
          <p:nvPr userDrawn="1"/>
        </p:nvCxnSpPr>
        <p:spPr>
          <a:xfrm flipV="1">
            <a:off x="479425" y="1509623"/>
            <a:ext cx="0" cy="1522502"/>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E33B3DB-C7D0-1832-8B01-E6C580CB312F}"/>
              </a:ext>
            </a:extLst>
          </p:cNvPr>
          <p:cNvCxnSpPr>
            <a:cxnSpLocks/>
          </p:cNvCxnSpPr>
          <p:nvPr userDrawn="1"/>
        </p:nvCxnSpPr>
        <p:spPr>
          <a:xfrm flipV="1">
            <a:off x="2419374" y="1510769"/>
            <a:ext cx="0" cy="15213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C900BE4-FC1D-DCA3-3349-AE19491FFAC6}"/>
              </a:ext>
            </a:extLst>
          </p:cNvPr>
          <p:cNvCxnSpPr>
            <a:cxnSpLocks/>
          </p:cNvCxnSpPr>
          <p:nvPr userDrawn="1"/>
        </p:nvCxnSpPr>
        <p:spPr>
          <a:xfrm flipV="1">
            <a:off x="4352447" y="1511915"/>
            <a:ext cx="0" cy="1523385"/>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CD6F1DB-766B-B1C7-5EE4-B24F9BE6CFFB}"/>
              </a:ext>
            </a:extLst>
          </p:cNvPr>
          <p:cNvCxnSpPr>
            <a:cxnSpLocks/>
            <a:stCxn id="9" idx="0"/>
          </p:cNvCxnSpPr>
          <p:nvPr userDrawn="1"/>
        </p:nvCxnSpPr>
        <p:spPr>
          <a:xfrm flipV="1">
            <a:off x="6291445" y="1499311"/>
            <a:ext cx="951" cy="15318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DC14C628-5445-F384-D003-164B30BB173D}"/>
              </a:ext>
            </a:extLst>
          </p:cNvPr>
          <p:cNvCxnSpPr>
            <a:cxnSpLocks/>
            <a:stCxn id="18" idx="0"/>
          </p:cNvCxnSpPr>
          <p:nvPr userDrawn="1"/>
        </p:nvCxnSpPr>
        <p:spPr>
          <a:xfrm flipH="1" flipV="1">
            <a:off x="8229146" y="1492961"/>
            <a:ext cx="5397" cy="153566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8B92DDDE-3E25-AE78-A6FF-284562F52CB3}"/>
              </a:ext>
            </a:extLst>
          </p:cNvPr>
          <p:cNvCxnSpPr>
            <a:cxnSpLocks/>
            <a:stCxn id="73" idx="0"/>
          </p:cNvCxnSpPr>
          <p:nvPr userDrawn="1"/>
        </p:nvCxnSpPr>
        <p:spPr>
          <a:xfrm flipH="1" flipV="1">
            <a:off x="10172246" y="1505661"/>
            <a:ext cx="3056" cy="152155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AA3DA199-EB9A-E0A7-F242-B5F13112C13A}"/>
              </a:ext>
            </a:extLst>
          </p:cNvPr>
          <p:cNvCxnSpPr>
            <a:cxnSpLocks/>
          </p:cNvCxnSpPr>
          <p:nvPr userDrawn="1"/>
        </p:nvCxnSpPr>
        <p:spPr>
          <a:xfrm flipV="1">
            <a:off x="10172246" y="4210911"/>
            <a:ext cx="1314" cy="151996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D1C244A-1FB2-D6D2-BF3A-4E7CC6170A5A}"/>
              </a:ext>
            </a:extLst>
          </p:cNvPr>
          <p:cNvCxnSpPr>
            <a:cxnSpLocks/>
          </p:cNvCxnSpPr>
          <p:nvPr userDrawn="1"/>
        </p:nvCxnSpPr>
        <p:spPr>
          <a:xfrm flipV="1">
            <a:off x="8232321" y="4207586"/>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8A28D7B4-DA3E-DF15-82CA-7FCDA16194F9}"/>
              </a:ext>
            </a:extLst>
          </p:cNvPr>
          <p:cNvCxnSpPr>
            <a:cxnSpLocks/>
          </p:cNvCxnSpPr>
          <p:nvPr userDrawn="1"/>
        </p:nvCxnSpPr>
        <p:spPr>
          <a:xfrm flipV="1">
            <a:off x="6295343" y="4211651"/>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FEB63431-C93D-8E62-B38F-EB23FEF64256}"/>
              </a:ext>
            </a:extLst>
          </p:cNvPr>
          <p:cNvCxnSpPr>
            <a:cxnSpLocks/>
            <a:endCxn id="54" idx="4"/>
          </p:cNvCxnSpPr>
          <p:nvPr userDrawn="1"/>
        </p:nvCxnSpPr>
        <p:spPr>
          <a:xfrm flipV="1">
            <a:off x="4349945" y="4220745"/>
            <a:ext cx="985" cy="152115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D2013A2-20D2-01D2-04B9-C638BA5A115F}"/>
              </a:ext>
            </a:extLst>
          </p:cNvPr>
          <p:cNvCxnSpPr>
            <a:cxnSpLocks/>
            <a:endCxn id="23" idx="4"/>
          </p:cNvCxnSpPr>
          <p:nvPr userDrawn="1"/>
        </p:nvCxnSpPr>
        <p:spPr>
          <a:xfrm flipV="1">
            <a:off x="2415637" y="4216203"/>
            <a:ext cx="2257" cy="152252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C963A0FD-6007-AA7F-7DFD-CD40F54A797F}"/>
              </a:ext>
            </a:extLst>
          </p:cNvPr>
          <p:cNvCxnSpPr>
            <a:cxnSpLocks/>
          </p:cNvCxnSpPr>
          <p:nvPr userDrawn="1"/>
        </p:nvCxnSpPr>
        <p:spPr>
          <a:xfrm flipV="1">
            <a:off x="479425" y="4212748"/>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4" name="Slide Number Placeholder 7">
            <a:extLst>
              <a:ext uri="{FF2B5EF4-FFF2-40B4-BE49-F238E27FC236}">
                <a16:creationId xmlns:a16="http://schemas.microsoft.com/office/drawing/2014/main" id="{A912CD3F-0A72-7A37-6362-F50CB39A872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
        <p:nvSpPr>
          <p:cNvPr id="5" name="Oval 4">
            <a:extLst>
              <a:ext uri="{FF2B5EF4-FFF2-40B4-BE49-F238E27FC236}">
                <a16:creationId xmlns:a16="http://schemas.microsoft.com/office/drawing/2014/main" id="{6177ACC5-6DDD-24D3-5A45-52DDE51DD11F}"/>
              </a:ext>
            </a:extLst>
          </p:cNvPr>
          <p:cNvSpPr/>
          <p:nvPr userDrawn="1"/>
        </p:nvSpPr>
        <p:spPr>
          <a:xfrm>
            <a:off x="439414"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2FD8271D-472C-63F0-E9B1-A7D2A17517E4}"/>
              </a:ext>
            </a:extLst>
          </p:cNvPr>
          <p:cNvSpPr/>
          <p:nvPr userDrawn="1"/>
        </p:nvSpPr>
        <p:spPr>
          <a:xfrm>
            <a:off x="2380377"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Oval 6">
            <a:extLst>
              <a:ext uri="{FF2B5EF4-FFF2-40B4-BE49-F238E27FC236}">
                <a16:creationId xmlns:a16="http://schemas.microsoft.com/office/drawing/2014/main" id="{42F174AB-C905-7593-2489-A092E7C65487}"/>
              </a:ext>
            </a:extLst>
          </p:cNvPr>
          <p:cNvSpPr/>
          <p:nvPr userDrawn="1"/>
        </p:nvSpPr>
        <p:spPr>
          <a:xfrm>
            <a:off x="4315292"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Oval 8">
            <a:extLst>
              <a:ext uri="{FF2B5EF4-FFF2-40B4-BE49-F238E27FC236}">
                <a16:creationId xmlns:a16="http://schemas.microsoft.com/office/drawing/2014/main" id="{5C7F85AC-8540-023C-F2E2-FF152246343D}"/>
              </a:ext>
            </a:extLst>
          </p:cNvPr>
          <p:cNvSpPr/>
          <p:nvPr userDrawn="1"/>
        </p:nvSpPr>
        <p:spPr>
          <a:xfrm>
            <a:off x="6252022" y="303116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0AF6CF7B-EB95-B1AC-7962-EFE75886EE64}"/>
              </a:ext>
            </a:extLst>
          </p:cNvPr>
          <p:cNvSpPr/>
          <p:nvPr userDrawn="1"/>
        </p:nvSpPr>
        <p:spPr>
          <a:xfrm>
            <a:off x="8195120" y="3028622"/>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a16="http://schemas.microsoft.com/office/drawing/2014/main" id="{7EAB4D23-B05A-DD31-26FF-A0454B742BDA}"/>
              </a:ext>
            </a:extLst>
          </p:cNvPr>
          <p:cNvSpPr/>
          <p:nvPr userDrawn="1"/>
        </p:nvSpPr>
        <p:spPr>
          <a:xfrm>
            <a:off x="440002" y="4137636"/>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a16="http://schemas.microsoft.com/office/drawing/2014/main" id="{162D7597-38F1-46F8-8F4A-89D0CEF56A07}"/>
              </a:ext>
            </a:extLst>
          </p:cNvPr>
          <p:cNvSpPr/>
          <p:nvPr userDrawn="1"/>
        </p:nvSpPr>
        <p:spPr>
          <a:xfrm>
            <a:off x="2378471" y="413735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Oval 53">
            <a:extLst>
              <a:ext uri="{FF2B5EF4-FFF2-40B4-BE49-F238E27FC236}">
                <a16:creationId xmlns:a16="http://schemas.microsoft.com/office/drawing/2014/main" id="{91515356-75EF-23EE-AC55-AB46097B89E4}"/>
              </a:ext>
            </a:extLst>
          </p:cNvPr>
          <p:cNvSpPr/>
          <p:nvPr userDrawn="1"/>
        </p:nvSpPr>
        <p:spPr>
          <a:xfrm>
            <a:off x="4311507" y="41418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Oval 55">
            <a:extLst>
              <a:ext uri="{FF2B5EF4-FFF2-40B4-BE49-F238E27FC236}">
                <a16:creationId xmlns:a16="http://schemas.microsoft.com/office/drawing/2014/main" id="{2218703C-CB71-899A-ABFF-6AD2E58FF333}"/>
              </a:ext>
            </a:extLst>
          </p:cNvPr>
          <p:cNvSpPr/>
          <p:nvPr userDrawn="1"/>
        </p:nvSpPr>
        <p:spPr>
          <a:xfrm>
            <a:off x="6258487" y="4138415"/>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Oval 57">
            <a:extLst>
              <a:ext uri="{FF2B5EF4-FFF2-40B4-BE49-F238E27FC236}">
                <a16:creationId xmlns:a16="http://schemas.microsoft.com/office/drawing/2014/main" id="{A5B5524A-C518-771F-0F89-27521100DA69}"/>
              </a:ext>
            </a:extLst>
          </p:cNvPr>
          <p:cNvSpPr/>
          <p:nvPr userDrawn="1"/>
        </p:nvSpPr>
        <p:spPr>
          <a:xfrm>
            <a:off x="8194698" y="4134500"/>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2" name="Oval 71">
            <a:extLst>
              <a:ext uri="{FF2B5EF4-FFF2-40B4-BE49-F238E27FC236}">
                <a16:creationId xmlns:a16="http://schemas.microsoft.com/office/drawing/2014/main" id="{34ED7B43-86D0-6AE7-1A8C-14736080A86B}"/>
              </a:ext>
            </a:extLst>
          </p:cNvPr>
          <p:cNvSpPr/>
          <p:nvPr userDrawn="1"/>
        </p:nvSpPr>
        <p:spPr>
          <a:xfrm>
            <a:off x="10133421" y="413554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3" name="Oval 72">
            <a:extLst>
              <a:ext uri="{FF2B5EF4-FFF2-40B4-BE49-F238E27FC236}">
                <a16:creationId xmlns:a16="http://schemas.microsoft.com/office/drawing/2014/main" id="{402757A4-432E-E201-E229-5BA23C2DF0C1}"/>
              </a:ext>
            </a:extLst>
          </p:cNvPr>
          <p:cNvSpPr/>
          <p:nvPr userDrawn="1"/>
        </p:nvSpPr>
        <p:spPr>
          <a:xfrm>
            <a:off x="10135879" y="3027211"/>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75" name="Straight Connector 74">
            <a:extLst>
              <a:ext uri="{FF2B5EF4-FFF2-40B4-BE49-F238E27FC236}">
                <a16:creationId xmlns:a16="http://schemas.microsoft.com/office/drawing/2014/main" id="{372A4165-2DCF-D3A6-56B9-538B61EB1FD2}"/>
              </a:ext>
            </a:extLst>
          </p:cNvPr>
          <p:cNvCxnSpPr>
            <a:cxnSpLocks/>
          </p:cNvCxnSpPr>
          <p:nvPr userDrawn="1"/>
        </p:nvCxnSpPr>
        <p:spPr>
          <a:xfrm>
            <a:off x="4824250" y="3395258"/>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3359831"/>
      </p:ext>
    </p:extLst>
  </p:cSld>
  <p:clrMapOvr>
    <a:masterClrMapping/>
  </p:clrMapOvr>
  <p:extLst>
    <p:ext uri="{DCECCB84-F9BA-43D5-87BE-67443E8EF086}">
      <p15:sldGuideLst xmlns:p15="http://schemas.microsoft.com/office/powerpoint/2012/main">
        <p15:guide id="3" orient="horz" pos="4320">
          <p15:clr>
            <a:srgbClr val="FBAE40"/>
          </p15:clr>
        </p15:guide>
        <p15:guide id="4" orient="horz" pos="2614" userDrawn="1">
          <p15:clr>
            <a:srgbClr val="FBAE40"/>
          </p15:clr>
        </p15:guide>
        <p15:guide id="5" pos="737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7676731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a:solidFill>
            <a:schemeClr val="accent4"/>
          </a:solidFill>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chemeClr val="bg1"/>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chemeClr val="bg1"/>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as ir grafinis elementas 2">
    <p:bg>
      <p:bgPr>
        <a:solidFill>
          <a:srgbClr val="F5B414"/>
        </a:solidFill>
        <a:effectLst/>
      </p:bgPr>
    </p:bg>
    <p:spTree>
      <p:nvGrpSpPr>
        <p:cNvPr id="1" name=""/>
        <p:cNvGrpSpPr/>
        <p:nvPr/>
      </p:nvGrpSpPr>
      <p:grpSpPr>
        <a:xfrm>
          <a:off x="0" y="0"/>
          <a:ext cx="0" cy="0"/>
          <a:chOff x="0" y="0"/>
          <a:chExt cx="0" cy="0"/>
        </a:xfrm>
      </p:grpSpPr>
      <p:pic>
        <p:nvPicPr>
          <p:cNvPr id="9" name="Picture 8" descr="Arrow&#10;&#10;Description automatically generated with low confidence">
            <a:extLst>
              <a:ext uri="{FF2B5EF4-FFF2-40B4-BE49-F238E27FC236}">
                <a16:creationId xmlns:a16="http://schemas.microsoft.com/office/drawing/2014/main" id="{3E4EBB72-1F3B-B906-A217-99C55C53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24" y="-49695"/>
            <a:ext cx="12327802" cy="695841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Slide Number Placeholder 7">
            <a:extLst>
              <a:ext uri="{FF2B5EF4-FFF2-40B4-BE49-F238E27FC236}">
                <a16:creationId xmlns:a16="http://schemas.microsoft.com/office/drawing/2014/main" id="{279F09CC-6F9F-8CCF-6509-87027755289B}"/>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4014396825"/>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Graphical user interface, application&#10;&#10;Description automatically generated">
            <a:extLst>
              <a:ext uri="{FF2B5EF4-FFF2-40B4-BE49-F238E27FC236}">
                <a16:creationId xmlns:a16="http://schemas.microsoft.com/office/drawing/2014/main" id="{D7C548C5-1372-F840-A784-258A1CB137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1620553513"/>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92"/>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err="1"/>
              <a:t>Kontaktai</a:t>
            </a:r>
            <a:endParaRPr lang="en-US" dirty="0"/>
          </a:p>
        </p:txBody>
      </p:sp>
    </p:spTree>
    <p:extLst>
      <p:ext uri="{BB962C8B-B14F-4D97-AF65-F5344CB8AC3E}">
        <p14:creationId xmlns:p14="http://schemas.microsoft.com/office/powerpoint/2010/main" val="263704225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err="1"/>
              <a:t>Kontaktai</a:t>
            </a:r>
            <a:endParaRPr lang="en-US" dirty="0"/>
          </a:p>
        </p:txBody>
      </p:sp>
      <p:pic>
        <p:nvPicPr>
          <p:cNvPr id="5" name="Picture 4" descr="Graphical user interface&#10;&#10;Description automatically generated with medium confidence">
            <a:extLst>
              <a:ext uri="{FF2B5EF4-FFF2-40B4-BE49-F238E27FC236}">
                <a16:creationId xmlns:a16="http://schemas.microsoft.com/office/drawing/2014/main" id="{32D451C1-15DE-E085-399C-C8561905D6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83" y="296802"/>
            <a:ext cx="3006544" cy="1350766"/>
          </a:xfrm>
          <a:prstGeom prst="rect">
            <a:avLst/>
          </a:prstGeom>
        </p:spPr>
      </p:pic>
    </p:spTree>
    <p:extLst>
      <p:ext uri="{BB962C8B-B14F-4D97-AF65-F5344CB8AC3E}">
        <p14:creationId xmlns:p14="http://schemas.microsoft.com/office/powerpoint/2010/main" val="2718377684"/>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askutinis">
    <p:bg>
      <p:bgPr>
        <a:solidFill>
          <a:srgbClr val="092E68"/>
        </a:solidFill>
        <a:effectLst/>
      </p:bgPr>
    </p:bg>
    <p:spTree>
      <p:nvGrpSpPr>
        <p:cNvPr id="1" name=""/>
        <p:cNvGrpSpPr/>
        <p:nvPr/>
      </p:nvGrpSpPr>
      <p:grpSpPr>
        <a:xfrm>
          <a:off x="0" y="0"/>
          <a:ext cx="0" cy="0"/>
          <a:chOff x="0" y="0"/>
          <a:chExt cx="0" cy="0"/>
        </a:xfrm>
      </p:grpSpPr>
      <p:pic>
        <p:nvPicPr>
          <p:cNvPr id="7" name="Picture 6" descr="Icon&#10;&#10;Description automatically generated with medium confidence">
            <a:extLst>
              <a:ext uri="{FF2B5EF4-FFF2-40B4-BE49-F238E27FC236}">
                <a16:creationId xmlns:a16="http://schemas.microsoft.com/office/drawing/2014/main" id="{A3D5B32B-B24A-38ED-BA89-C1C339F75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79" y="-113532"/>
            <a:ext cx="12447373" cy="7110960"/>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pic>
        <p:nvPicPr>
          <p:cNvPr id="8" name="Picture 7" descr="Graphical user interface&#10;&#10;Description automatically generated with medium confidence">
            <a:extLst>
              <a:ext uri="{FF2B5EF4-FFF2-40B4-BE49-F238E27FC236}">
                <a16:creationId xmlns:a16="http://schemas.microsoft.com/office/drawing/2014/main" id="{3AD36FE7-81AD-038C-0A51-56CE0A4034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936" y="2507058"/>
            <a:ext cx="4104127" cy="1843883"/>
          </a:xfrm>
          <a:prstGeom prst="rect">
            <a:avLst/>
          </a:prstGeom>
        </p:spPr>
      </p:pic>
    </p:spTree>
    <p:extLst>
      <p:ext uri="{BB962C8B-B14F-4D97-AF65-F5344CB8AC3E}">
        <p14:creationId xmlns:p14="http://schemas.microsoft.com/office/powerpoint/2010/main" val="2195465024"/>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3329618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
            <a:ext cx="12192000" cy="4825999"/>
          </a:xfrm>
          <a:prstGeom prst="rect">
            <a:avLst/>
          </a:prstGeom>
          <a:solidFill>
            <a:schemeClr val="tx2">
              <a:lumMod val="25000"/>
              <a:lumOff val="75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75064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 name="Rectangle 1"/>
          <p:cNvSpPr/>
          <p:nvPr userDrawn="1"/>
        </p:nvSpPr>
        <p:spPr>
          <a:xfrm>
            <a:off x="5892800" y="0"/>
            <a:ext cx="6299200" cy="6858000"/>
          </a:xfrm>
          <a:custGeom>
            <a:avLst/>
            <a:gdLst>
              <a:gd name="connsiteX0" fmla="*/ 0 w 4724400"/>
              <a:gd name="connsiteY0" fmla="*/ 0 h 5143500"/>
              <a:gd name="connsiteX1" fmla="*/ 4724400 w 4724400"/>
              <a:gd name="connsiteY1" fmla="*/ 0 h 5143500"/>
              <a:gd name="connsiteX2" fmla="*/ 4724400 w 4724400"/>
              <a:gd name="connsiteY2" fmla="*/ 5143500 h 5143500"/>
              <a:gd name="connsiteX3" fmla="*/ 0 w 4724400"/>
              <a:gd name="connsiteY3" fmla="*/ 5143500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2527300 w 4724400"/>
              <a:gd name="connsiteY3" fmla="*/ 5118100 h 5143500"/>
              <a:gd name="connsiteX4" fmla="*/ 0 w 4724400"/>
              <a:gd name="connsiteY4" fmla="*/ 0 h 5143500"/>
              <a:gd name="connsiteX0" fmla="*/ 0 w 4724400"/>
              <a:gd name="connsiteY0" fmla="*/ 0 h 5168900"/>
              <a:gd name="connsiteX1" fmla="*/ 4724400 w 4724400"/>
              <a:gd name="connsiteY1" fmla="*/ 0 h 5168900"/>
              <a:gd name="connsiteX2" fmla="*/ 4724400 w 4724400"/>
              <a:gd name="connsiteY2" fmla="*/ 5143500 h 5168900"/>
              <a:gd name="connsiteX3" fmla="*/ 1828800 w 4724400"/>
              <a:gd name="connsiteY3" fmla="*/ 5168900 h 5168900"/>
              <a:gd name="connsiteX4" fmla="*/ 0 w 4724400"/>
              <a:gd name="connsiteY4" fmla="*/ 0 h 5168900"/>
              <a:gd name="connsiteX0" fmla="*/ 0 w 4724400"/>
              <a:gd name="connsiteY0" fmla="*/ 0 h 5143500"/>
              <a:gd name="connsiteX1" fmla="*/ 4724400 w 4724400"/>
              <a:gd name="connsiteY1" fmla="*/ 0 h 5143500"/>
              <a:gd name="connsiteX2" fmla="*/ 4724400 w 4724400"/>
              <a:gd name="connsiteY2" fmla="*/ 5143500 h 5143500"/>
              <a:gd name="connsiteX3" fmla="*/ 1828800 w 4724400"/>
              <a:gd name="connsiteY3" fmla="*/ 5121275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1809750 w 4724400"/>
              <a:gd name="connsiteY3" fmla="*/ 5140325 h 5143500"/>
              <a:gd name="connsiteX4" fmla="*/ 0 w 47244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5143500">
                <a:moveTo>
                  <a:pt x="0" y="0"/>
                </a:moveTo>
                <a:lnTo>
                  <a:pt x="4724400" y="0"/>
                </a:lnTo>
                <a:lnTo>
                  <a:pt x="4724400" y="5143500"/>
                </a:lnTo>
                <a:lnTo>
                  <a:pt x="1809750" y="5140325"/>
                </a:lnTo>
                <a:lnTo>
                  <a:pt x="0" y="0"/>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3"/>
          <p:cNvSpPr>
            <a:spLocks noGrp="1"/>
          </p:cNvSpPr>
          <p:nvPr>
            <p:ph type="body" sz="half" idx="2" hasCustomPrompt="1"/>
          </p:nvPr>
        </p:nvSpPr>
        <p:spPr>
          <a:xfrm>
            <a:off x="508000" y="1026695"/>
            <a:ext cx="55880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55880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096000" y="0"/>
            <a:ext cx="6096000" cy="6874933"/>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816100 w 4572000"/>
              <a:gd name="connsiteY3" fmla="*/ 5118100 h 5143500"/>
              <a:gd name="connsiteX4" fmla="*/ 0 w 4572000"/>
              <a:gd name="connsiteY4" fmla="*/ 0 h 5143500"/>
              <a:gd name="connsiteX0" fmla="*/ 0 w 4572000"/>
              <a:gd name="connsiteY0" fmla="*/ 0 h 5156200"/>
              <a:gd name="connsiteX1" fmla="*/ 4572000 w 4572000"/>
              <a:gd name="connsiteY1" fmla="*/ 0 h 5156200"/>
              <a:gd name="connsiteX2" fmla="*/ 4572000 w 4572000"/>
              <a:gd name="connsiteY2" fmla="*/ 5143500 h 5156200"/>
              <a:gd name="connsiteX3" fmla="*/ 1816100 w 4572000"/>
              <a:gd name="connsiteY3" fmla="*/ 5156200 h 5156200"/>
              <a:gd name="connsiteX4" fmla="*/ 0 w 4572000"/>
              <a:gd name="connsiteY4" fmla="*/ 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6200">
                <a:moveTo>
                  <a:pt x="0" y="0"/>
                </a:moveTo>
                <a:lnTo>
                  <a:pt x="4572000" y="0"/>
                </a:lnTo>
                <a:lnTo>
                  <a:pt x="4572000" y="5143500"/>
                </a:lnTo>
                <a:lnTo>
                  <a:pt x="1816100" y="5156200"/>
                </a:lnTo>
                <a:lnTo>
                  <a:pt x="0" y="0"/>
                </a:lnTo>
                <a:close/>
              </a:path>
            </a:pathLst>
          </a:custGeom>
          <a:solidFill>
            <a:schemeClr val="tx2">
              <a:lumMod val="10000"/>
              <a:lumOff val="90000"/>
            </a:schemeClr>
          </a:solidFill>
          <a:ln w="19050">
            <a:noFill/>
          </a:ln>
        </p:spPr>
        <p:txBody>
          <a:bodyPr lIns="0" tIns="91440" rIns="0" bIns="18288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67846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64516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64516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10"/>
          <p:cNvSpPr>
            <a:spLocks noGrp="1"/>
          </p:cNvSpPr>
          <p:nvPr>
            <p:ph type="pic" sz="quarter" idx="10" hasCustomPrompt="1"/>
          </p:nvPr>
        </p:nvSpPr>
        <p:spPr>
          <a:xfrm>
            <a:off x="7662513" y="0"/>
            <a:ext cx="4529487" cy="6858000"/>
          </a:xfrm>
          <a:custGeom>
            <a:avLst/>
            <a:gdLst>
              <a:gd name="connsiteX0" fmla="*/ 336282 w 3397115"/>
              <a:gd name="connsiteY0" fmla="*/ 0 h 5143500"/>
              <a:gd name="connsiteX1" fmla="*/ 3397115 w 3397115"/>
              <a:gd name="connsiteY1" fmla="*/ 0 h 5143500"/>
              <a:gd name="connsiteX2" fmla="*/ 3397115 w 3397115"/>
              <a:gd name="connsiteY2" fmla="*/ 5143500 h 5143500"/>
              <a:gd name="connsiteX3" fmla="*/ 336282 w 3397115"/>
              <a:gd name="connsiteY3" fmla="*/ 5143500 h 5143500"/>
              <a:gd name="connsiteX4" fmla="*/ 336282 w 3397115"/>
              <a:gd name="connsiteY4" fmla="*/ 2780270 h 5143500"/>
              <a:gd name="connsiteX5" fmla="*/ 0 w 3397115"/>
              <a:gd name="connsiteY5" fmla="*/ 2571751 h 5143500"/>
              <a:gd name="connsiteX6" fmla="*/ 336282 w 3397115"/>
              <a:gd name="connsiteY6" fmla="*/ 236323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7115" h="5143500">
                <a:moveTo>
                  <a:pt x="336282" y="0"/>
                </a:moveTo>
                <a:lnTo>
                  <a:pt x="3397115" y="0"/>
                </a:lnTo>
                <a:lnTo>
                  <a:pt x="3397115" y="5143500"/>
                </a:lnTo>
                <a:lnTo>
                  <a:pt x="336282" y="5143500"/>
                </a:lnTo>
                <a:lnTo>
                  <a:pt x="336282" y="2780270"/>
                </a:lnTo>
                <a:lnTo>
                  <a:pt x="0" y="2571751"/>
                </a:lnTo>
                <a:lnTo>
                  <a:pt x="336282" y="2363233"/>
                </a:lnTo>
                <a:close/>
              </a:path>
            </a:pathLst>
          </a:custGeom>
          <a:solidFill>
            <a:schemeClr val="tx2">
              <a:lumMod val="10000"/>
              <a:lumOff val="90000"/>
            </a:schemeClr>
          </a:solidFill>
          <a:ln w="19050">
            <a:noFill/>
          </a:ln>
        </p:spPr>
        <p:txBody>
          <a:bodyPr wrap="square" lIns="0" tIns="91440" rIns="0" bIns="182880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76041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3098798"/>
            <a:ext cx="12192000" cy="3759201"/>
          </a:xfrm>
          <a:prstGeom prst="rect">
            <a:avLst/>
          </a:prstGeom>
          <a:solidFill>
            <a:schemeClr val="tx2">
              <a:lumMod val="10000"/>
              <a:lumOff val="90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
        <p:nvSpPr>
          <p:cNvPr id="8" name="Rectangle 7"/>
          <p:cNvSpPr/>
          <p:nvPr/>
        </p:nvSpPr>
        <p:spPr>
          <a:xfrm rot="16200000">
            <a:off x="4533901" y="-4533905"/>
            <a:ext cx="3124203" cy="12192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chemeClr val="bg1"/>
              </a:solidFill>
            </a:endParaRPr>
          </a:p>
        </p:txBody>
      </p:sp>
      <p:sp>
        <p:nvSpPr>
          <p:cNvPr id="5" name="Text Placeholder 3"/>
          <p:cNvSpPr>
            <a:spLocks noGrp="1"/>
          </p:cNvSpPr>
          <p:nvPr>
            <p:ph type="body" sz="half" idx="2" hasCustomPrompt="1"/>
          </p:nvPr>
        </p:nvSpPr>
        <p:spPr>
          <a:xfrm>
            <a:off x="508000" y="1026695"/>
            <a:ext cx="10955867" cy="231007"/>
          </a:xfrm>
          <a:prstGeom prst="rect">
            <a:avLst/>
          </a:prstGeom>
        </p:spPr>
        <p:txBody>
          <a:bodyPr wrap="none" lIns="0" tIns="0" rIns="0" bIns="0" anchor="ctr">
            <a:noAutofit/>
          </a:bodyPr>
          <a:lstStyle>
            <a:lvl1pPr marL="0" indent="0" algn="l">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0955867"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282205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 name="Picture Placeholder 5"/>
          <p:cNvSpPr>
            <a:spLocks noGrp="1"/>
          </p:cNvSpPr>
          <p:nvPr>
            <p:ph type="pic" sz="quarter" idx="10" hasCustomPrompt="1"/>
          </p:nvPr>
        </p:nvSpPr>
        <p:spPr>
          <a:xfrm>
            <a:off x="532599" y="1498601"/>
            <a:ext cx="11126803" cy="2722209"/>
          </a:xfrm>
          <a:custGeom>
            <a:avLst/>
            <a:gdLst>
              <a:gd name="connsiteX0" fmla="*/ 0 w 8345102"/>
              <a:gd name="connsiteY0" fmla="*/ 0 h 2041657"/>
              <a:gd name="connsiteX1" fmla="*/ 8345102 w 8345102"/>
              <a:gd name="connsiteY1" fmla="*/ 0 h 2041657"/>
              <a:gd name="connsiteX2" fmla="*/ 8345102 w 8345102"/>
              <a:gd name="connsiteY2" fmla="*/ 1773254 h 2041657"/>
              <a:gd name="connsiteX3" fmla="*/ 4360744 w 8345102"/>
              <a:gd name="connsiteY3" fmla="*/ 1773254 h 2041657"/>
              <a:gd name="connsiteX4" fmla="*/ 4172551 w 8345102"/>
              <a:gd name="connsiteY4" fmla="*/ 2041657 h 2041657"/>
              <a:gd name="connsiteX5" fmla="*/ 3984359 w 8345102"/>
              <a:gd name="connsiteY5" fmla="*/ 1773254 h 2041657"/>
              <a:gd name="connsiteX6" fmla="*/ 0 w 8345102"/>
              <a:gd name="connsiteY6" fmla="*/ 1773254 h 204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102" h="2041657">
                <a:moveTo>
                  <a:pt x="0" y="0"/>
                </a:moveTo>
                <a:lnTo>
                  <a:pt x="8345102" y="0"/>
                </a:lnTo>
                <a:lnTo>
                  <a:pt x="8345102" y="1773254"/>
                </a:lnTo>
                <a:lnTo>
                  <a:pt x="4360744" y="1773254"/>
                </a:lnTo>
                <a:lnTo>
                  <a:pt x="4172551" y="2041657"/>
                </a:lnTo>
                <a:lnTo>
                  <a:pt x="3984359" y="1773254"/>
                </a:lnTo>
                <a:lnTo>
                  <a:pt x="0" y="1773254"/>
                </a:lnTo>
                <a:close/>
              </a:path>
            </a:pathLst>
          </a:custGeom>
          <a:solidFill>
            <a:schemeClr val="tx2">
              <a:lumMod val="25000"/>
              <a:lumOff val="75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411697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2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7" name="Picture Placeholder 6"/>
          <p:cNvSpPr>
            <a:spLocks noGrp="1"/>
          </p:cNvSpPr>
          <p:nvPr>
            <p:ph type="pic" sz="quarter" idx="10" hasCustomPrompt="1"/>
          </p:nvPr>
        </p:nvSpPr>
        <p:spPr>
          <a:xfrm>
            <a:off x="0" y="1498600"/>
            <a:ext cx="12192000" cy="3149600"/>
          </a:xfrm>
          <a:custGeom>
            <a:avLst/>
            <a:gdLst>
              <a:gd name="connsiteX0" fmla="*/ 0 w 8345102"/>
              <a:gd name="connsiteY0" fmla="*/ 0 h 1752600"/>
              <a:gd name="connsiteX1" fmla="*/ 8345102 w 8345102"/>
              <a:gd name="connsiteY1" fmla="*/ 0 h 1752600"/>
              <a:gd name="connsiteX2" fmla="*/ 8345102 w 8345102"/>
              <a:gd name="connsiteY2" fmla="*/ 1752600 h 1752600"/>
              <a:gd name="connsiteX3" fmla="*/ 0 w 8345102"/>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8345102" h="1752600">
                <a:moveTo>
                  <a:pt x="0" y="0"/>
                </a:moveTo>
                <a:lnTo>
                  <a:pt x="8345102" y="0"/>
                </a:lnTo>
                <a:lnTo>
                  <a:pt x="8345102" y="1752600"/>
                </a:lnTo>
                <a:lnTo>
                  <a:pt x="0" y="17526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66132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3" name="Picture 2" descr="Graphical user interface&#10;&#10;Description automatically generated with medium confidence">
            <a:extLst>
              <a:ext uri="{FF2B5EF4-FFF2-40B4-BE49-F238E27FC236}">
                <a16:creationId xmlns:a16="http://schemas.microsoft.com/office/drawing/2014/main" id="{C610F3ED-EB3B-6C0A-33F8-46A95B8D57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2" y="353166"/>
            <a:ext cx="3069204" cy="1173211"/>
          </a:xfrm>
          <a:prstGeom prst="rect">
            <a:avLst/>
          </a:prstGeom>
        </p:spPr>
      </p:pic>
    </p:spTree>
    <p:extLst>
      <p:ext uri="{BB962C8B-B14F-4D97-AF65-F5344CB8AC3E}">
        <p14:creationId xmlns:p14="http://schemas.microsoft.com/office/powerpoint/2010/main" val="280877371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1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706533" y="1026695"/>
            <a:ext cx="59336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706533" y="450250"/>
            <a:ext cx="59336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1" y="8467"/>
            <a:ext cx="5556985" cy="6849533"/>
          </a:xfrm>
          <a:custGeom>
            <a:avLst/>
            <a:gdLst>
              <a:gd name="connsiteX0" fmla="*/ 0 w 4167739"/>
              <a:gd name="connsiteY0" fmla="*/ 0 h 5137150"/>
              <a:gd name="connsiteX1" fmla="*/ 4167739 w 4167739"/>
              <a:gd name="connsiteY1" fmla="*/ 0 h 5137150"/>
              <a:gd name="connsiteX2" fmla="*/ 4167739 w 4167739"/>
              <a:gd name="connsiteY2" fmla="*/ 5137150 h 5137150"/>
              <a:gd name="connsiteX3" fmla="*/ 0 w 4167739"/>
              <a:gd name="connsiteY3" fmla="*/ 5137150 h 5137150"/>
              <a:gd name="connsiteX4" fmla="*/ 0 w 4167739"/>
              <a:gd name="connsiteY4" fmla="*/ 0 h 5137150"/>
              <a:gd name="connsiteX0" fmla="*/ 0 w 4167739"/>
              <a:gd name="connsiteY0" fmla="*/ 0 h 5137150"/>
              <a:gd name="connsiteX1" fmla="*/ 4167739 w 4167739"/>
              <a:gd name="connsiteY1" fmla="*/ 0 h 5137150"/>
              <a:gd name="connsiteX2" fmla="*/ 3215239 w 4167739"/>
              <a:gd name="connsiteY2" fmla="*/ 5137150 h 5137150"/>
              <a:gd name="connsiteX3" fmla="*/ 0 w 4167739"/>
              <a:gd name="connsiteY3" fmla="*/ 5137150 h 5137150"/>
              <a:gd name="connsiteX4" fmla="*/ 0 w 4167739"/>
              <a:gd name="connsiteY4" fmla="*/ 0 h 513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9" h="5137150">
                <a:moveTo>
                  <a:pt x="0" y="0"/>
                </a:moveTo>
                <a:lnTo>
                  <a:pt x="4167739" y="0"/>
                </a:lnTo>
                <a:lnTo>
                  <a:pt x="3215239" y="5137150"/>
                </a:lnTo>
                <a:lnTo>
                  <a:pt x="0" y="5137150"/>
                </a:lnTo>
                <a:lnTo>
                  <a:pt x="0" y="0"/>
                </a:lnTo>
                <a:close/>
              </a:path>
            </a:pathLst>
          </a:custGeom>
          <a:solidFill>
            <a:schemeClr val="tx2">
              <a:lumMod val="10000"/>
              <a:lumOff val="90000"/>
            </a:schemeClr>
          </a:solidFill>
          <a:ln w="19050">
            <a:noFill/>
          </a:ln>
        </p:spPr>
        <p:txBody>
          <a:bodyPr lIns="0" tIns="91440" rIns="0" bIns="118872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4490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46" name="Rectangle 45"/>
          <p:cNvSpPr/>
          <p:nvPr userDrawn="1"/>
        </p:nvSpPr>
        <p:spPr>
          <a:xfrm>
            <a:off x="6554550" y="1639643"/>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Right Arrow Callout 48"/>
          <p:cNvSpPr/>
          <p:nvPr userDrawn="1"/>
        </p:nvSpPr>
        <p:spPr>
          <a:xfrm rot="16200000" flipV="1">
            <a:off x="6568324" y="3595137"/>
            <a:ext cx="2304832" cy="2360379"/>
          </a:xfrm>
          <a:prstGeom prst="rightArrowCallout">
            <a:avLst>
              <a:gd name="adj1" fmla="val 18792"/>
              <a:gd name="adj2" fmla="val 9396"/>
              <a:gd name="adj3" fmla="val 7361"/>
              <a:gd name="adj4" fmla="val 92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cture Placeholder 7"/>
          <p:cNvSpPr>
            <a:spLocks noGrp="1"/>
          </p:cNvSpPr>
          <p:nvPr>
            <p:ph type="pic" sz="quarter" idx="40" hasCustomPrompt="1"/>
          </p:nvPr>
        </p:nvSpPr>
        <p:spPr>
          <a:xfrm>
            <a:off x="6631413" y="3874977"/>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3" name="Rectangle 42"/>
          <p:cNvSpPr/>
          <p:nvPr userDrawn="1"/>
        </p:nvSpPr>
        <p:spPr>
          <a:xfrm>
            <a:off x="3867161"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Text Placeholder 3"/>
          <p:cNvSpPr>
            <a:spLocks noGrp="1"/>
          </p:cNvSpPr>
          <p:nvPr>
            <p:ph type="body" sz="half" idx="36"/>
          </p:nvPr>
        </p:nvSpPr>
        <p:spPr>
          <a:xfrm>
            <a:off x="3983342"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5" name="Text Placeholder 3"/>
          <p:cNvSpPr>
            <a:spLocks noGrp="1"/>
          </p:cNvSpPr>
          <p:nvPr>
            <p:ph type="body" sz="half" idx="37" hasCustomPrompt="1"/>
          </p:nvPr>
        </p:nvSpPr>
        <p:spPr>
          <a:xfrm>
            <a:off x="3983342"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7" name="Picture Placeholder 7"/>
          <p:cNvSpPr>
            <a:spLocks noGrp="1"/>
          </p:cNvSpPr>
          <p:nvPr>
            <p:ph type="pic" sz="quarter" idx="15" hasCustomPrompt="1"/>
          </p:nvPr>
        </p:nvSpPr>
        <p:spPr>
          <a:xfrm>
            <a:off x="533668" y="1614100"/>
            <a:ext cx="3052648" cy="427188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4" name="Right Arrow Callout 23"/>
          <p:cNvSpPr/>
          <p:nvPr userDrawn="1"/>
        </p:nvSpPr>
        <p:spPr>
          <a:xfrm rot="5400000">
            <a:off x="3894933" y="1575289"/>
            <a:ext cx="2304832" cy="2360379"/>
          </a:xfrm>
          <a:prstGeom prst="rightArrowCallout">
            <a:avLst>
              <a:gd name="adj1" fmla="val 18792"/>
              <a:gd name="adj2" fmla="val 9396"/>
              <a:gd name="adj3" fmla="val 7361"/>
              <a:gd name="adj4" fmla="val 9263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Picture Placeholder 7"/>
          <p:cNvSpPr>
            <a:spLocks noGrp="1"/>
          </p:cNvSpPr>
          <p:nvPr>
            <p:ph type="pic" sz="quarter" idx="32" hasCustomPrompt="1"/>
          </p:nvPr>
        </p:nvSpPr>
        <p:spPr>
          <a:xfrm>
            <a:off x="3958022"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7" name="Text Placeholder 3"/>
          <p:cNvSpPr>
            <a:spLocks noGrp="1"/>
          </p:cNvSpPr>
          <p:nvPr>
            <p:ph type="body" sz="half" idx="38"/>
          </p:nvPr>
        </p:nvSpPr>
        <p:spPr>
          <a:xfrm>
            <a:off x="6670731" y="2235561"/>
            <a:ext cx="2100020" cy="12245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39" hasCustomPrompt="1"/>
          </p:nvPr>
        </p:nvSpPr>
        <p:spPr>
          <a:xfrm>
            <a:off x="6670731" y="1844910"/>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1" name="Rectangle 50"/>
          <p:cNvSpPr/>
          <p:nvPr userDrawn="1"/>
        </p:nvSpPr>
        <p:spPr>
          <a:xfrm>
            <a:off x="9297955"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 Placeholder 3"/>
          <p:cNvSpPr>
            <a:spLocks noGrp="1"/>
          </p:cNvSpPr>
          <p:nvPr>
            <p:ph type="body" sz="half" idx="41"/>
          </p:nvPr>
        </p:nvSpPr>
        <p:spPr>
          <a:xfrm>
            <a:off x="9414137"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3" name="Text Placeholder 3"/>
          <p:cNvSpPr>
            <a:spLocks noGrp="1"/>
          </p:cNvSpPr>
          <p:nvPr>
            <p:ph type="body" sz="half" idx="42" hasCustomPrompt="1"/>
          </p:nvPr>
        </p:nvSpPr>
        <p:spPr>
          <a:xfrm>
            <a:off x="9414137"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4" name="Right Arrow Callout 53"/>
          <p:cNvSpPr/>
          <p:nvPr userDrawn="1"/>
        </p:nvSpPr>
        <p:spPr>
          <a:xfrm rot="5400000">
            <a:off x="9325728" y="1575289"/>
            <a:ext cx="2304832" cy="2360379"/>
          </a:xfrm>
          <a:prstGeom prst="rightArrowCallout">
            <a:avLst>
              <a:gd name="adj1" fmla="val 18792"/>
              <a:gd name="adj2" fmla="val 9396"/>
              <a:gd name="adj3" fmla="val 7361"/>
              <a:gd name="adj4" fmla="val 926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Picture Placeholder 7"/>
          <p:cNvSpPr>
            <a:spLocks noGrp="1"/>
          </p:cNvSpPr>
          <p:nvPr>
            <p:ph type="pic" sz="quarter" idx="43" hasCustomPrompt="1"/>
          </p:nvPr>
        </p:nvSpPr>
        <p:spPr>
          <a:xfrm>
            <a:off x="9388817"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2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21"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133260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wipe(up)">
                                      <p:cBhvr>
                                        <p:cTn id="25" dur="500"/>
                                        <p:tgtEl>
                                          <p:spTgt spid="45">
                                            <p:txEl>
                                              <p:pRg st="0" end="0"/>
                                            </p:txEl>
                                          </p:spTgt>
                                        </p:tgtEl>
                                      </p:cBhvr>
                                    </p:animEffect>
                                  </p:childTnLst>
                                </p:cTn>
                              </p:par>
                            </p:childTnLst>
                          </p:cTn>
                        </p:par>
                        <p:par>
                          <p:cTn id="26" fill="hold">
                            <p:stCondLst>
                              <p:cond delay="2000"/>
                            </p:stCondLst>
                            <p:childTnLst>
                              <p:par>
                                <p:cTn id="27" presetID="22" presetClass="entr" presetSubtype="1" fill="hold" grpId="0" nodeType="afterEffect" nodePh="1">
                                  <p:stCondLst>
                                    <p:cond delay="0"/>
                                  </p:stCondLst>
                                  <p:endCondLst>
                                    <p:cond evt="begin" delay="0">
                                      <p:tn val="27"/>
                                    </p:cond>
                                  </p:endCondLst>
                                  <p:childTnLst>
                                    <p:set>
                                      <p:cBhvr>
                                        <p:cTn id="28" dur="1" fill="hold">
                                          <p:stCondLst>
                                            <p:cond delay="0"/>
                                          </p:stCondLst>
                                        </p:cTn>
                                        <p:tgtEl>
                                          <p:spTgt spid="44">
                                            <p:txEl>
                                              <p:pRg st="0" end="0"/>
                                            </p:txEl>
                                          </p:spTgt>
                                        </p:tgtEl>
                                        <p:attrNameLst>
                                          <p:attrName>style.visibility</p:attrName>
                                        </p:attrNameLst>
                                      </p:cBhvr>
                                      <p:to>
                                        <p:strVal val="visible"/>
                                      </p:to>
                                    </p:set>
                                    <p:animEffect transition="in" filter="wipe(up)">
                                      <p:cBhvr>
                                        <p:cTn id="29" dur="500"/>
                                        <p:tgtEl>
                                          <p:spTgt spid="44">
                                            <p:txEl>
                                              <p:pRg st="0" end="0"/>
                                            </p:txEl>
                                          </p:spTgt>
                                        </p:tgtEl>
                                      </p:cBhvr>
                                    </p:animEffect>
                                  </p:childTnLst>
                                </p:cTn>
                              </p:par>
                            </p:childTnLst>
                          </p:cTn>
                        </p:par>
                        <p:par>
                          <p:cTn id="30" fill="hold">
                            <p:stCondLst>
                              <p:cond delay="250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Effect transition="in" filter="wipe(up)">
                                      <p:cBhvr>
                                        <p:cTn id="47" dur="500"/>
                                        <p:tgtEl>
                                          <p:spTgt spid="48">
                                            <p:txEl>
                                              <p:pRg st="0" end="0"/>
                                            </p:txEl>
                                          </p:spTgt>
                                        </p:tgtEl>
                                      </p:cBhvr>
                                    </p:animEffect>
                                  </p:childTnLst>
                                </p:cTn>
                              </p:par>
                            </p:childTnLst>
                          </p:cTn>
                        </p:par>
                        <p:par>
                          <p:cTn id="48" fill="hold">
                            <p:stCondLst>
                              <p:cond delay="4000"/>
                            </p:stCondLst>
                            <p:childTnLst>
                              <p:par>
                                <p:cTn id="49" presetID="22" presetClass="entr" presetSubtype="1" fill="hold" grpId="0" nodeType="afterEffect" nodePh="1">
                                  <p:stCondLst>
                                    <p:cond delay="0"/>
                                  </p:stCondLst>
                                  <p:endCondLst>
                                    <p:cond evt="begin" delay="0">
                                      <p:tn val="49"/>
                                    </p:cond>
                                  </p:endCondLst>
                                  <p:childTnLst>
                                    <p:set>
                                      <p:cBhvr>
                                        <p:cTn id="50" dur="1" fill="hold">
                                          <p:stCondLst>
                                            <p:cond delay="0"/>
                                          </p:stCondLst>
                                        </p:cTn>
                                        <p:tgtEl>
                                          <p:spTgt spid="47">
                                            <p:txEl>
                                              <p:pRg st="0" end="0"/>
                                            </p:txEl>
                                          </p:spTgt>
                                        </p:tgtEl>
                                        <p:attrNameLst>
                                          <p:attrName>style.visibility</p:attrName>
                                        </p:attrNameLst>
                                      </p:cBhvr>
                                      <p:to>
                                        <p:strVal val="visible"/>
                                      </p:to>
                                    </p:set>
                                    <p:animEffect transition="in" filter="wipe(up)">
                                      <p:cBhvr>
                                        <p:cTn id="51" dur="500"/>
                                        <p:tgtEl>
                                          <p:spTgt spid="47">
                                            <p:txEl>
                                              <p:pRg st="0" end="0"/>
                                            </p:txEl>
                                          </p:spTgt>
                                        </p:tgtEl>
                                      </p:cBhvr>
                                    </p:animEffect>
                                  </p:childTnLst>
                                </p:cTn>
                              </p:par>
                            </p:childTnLst>
                          </p:cTn>
                        </p:par>
                        <p:par>
                          <p:cTn id="52" fill="hold">
                            <p:stCondLst>
                              <p:cond delay="4500"/>
                            </p:stCondLst>
                            <p:childTnLst>
                              <p:par>
                                <p:cTn id="53" presetID="2" presetClass="entr" presetSubtype="1" accel="50000" decel="5000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0-#ppt_h/2"/>
                                          </p:val>
                                        </p:tav>
                                        <p:tav tm="100000">
                                          <p:val>
                                            <p:strVal val="#ppt_y"/>
                                          </p:val>
                                        </p:tav>
                                      </p:tavLst>
                                    </p:anim>
                                  </p:childTnLst>
                                </p:cTn>
                              </p:par>
                            </p:childTnLst>
                          </p:cTn>
                        </p:par>
                        <p:par>
                          <p:cTn id="57" fill="hold">
                            <p:stCondLst>
                              <p:cond delay="5000"/>
                            </p:stCondLst>
                            <p:childTnLst>
                              <p:par>
                                <p:cTn id="58" presetID="53"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ppt_w</p:attrName>
                                        </p:attrNameLst>
                                      </p:cBhvr>
                                      <p:tavLst>
                                        <p:tav tm="0">
                                          <p:val>
                                            <p:fltVal val="0"/>
                                          </p:val>
                                        </p:tav>
                                        <p:tav tm="100000">
                                          <p:val>
                                            <p:strVal val="#ppt_w"/>
                                          </p:val>
                                        </p:tav>
                                      </p:tavLst>
                                    </p:anim>
                                    <p:anim calcmode="lin" valueType="num">
                                      <p:cBhvr>
                                        <p:cTn id="61" dur="500" fill="hold"/>
                                        <p:tgtEl>
                                          <p:spTgt spid="55"/>
                                        </p:tgtEl>
                                        <p:attrNameLst>
                                          <p:attrName>ppt_h</p:attrName>
                                        </p:attrNameLst>
                                      </p:cBhvr>
                                      <p:tavLst>
                                        <p:tav tm="0">
                                          <p:val>
                                            <p:fltVal val="0"/>
                                          </p:val>
                                        </p:tav>
                                        <p:tav tm="100000">
                                          <p:val>
                                            <p:strVal val="#ppt_h"/>
                                          </p:val>
                                        </p:tav>
                                      </p:tavLst>
                                    </p:anim>
                                    <p:animEffect transition="in" filter="fade">
                                      <p:cBhvr>
                                        <p:cTn id="62" dur="500"/>
                                        <p:tgtEl>
                                          <p:spTgt spid="5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down)">
                                      <p:cBhvr>
                                        <p:cTn id="65" dur="500"/>
                                        <p:tgtEl>
                                          <p:spTgt spid="51"/>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wipe(up)">
                                      <p:cBhvr>
                                        <p:cTn id="69" dur="500"/>
                                        <p:tgtEl>
                                          <p:spTgt spid="53">
                                            <p:txEl>
                                              <p:pRg st="0" end="0"/>
                                            </p:txEl>
                                          </p:spTgt>
                                        </p:tgtEl>
                                      </p:cBhvr>
                                    </p:animEffect>
                                  </p:childTnLst>
                                </p:cTn>
                              </p:par>
                            </p:childTnLst>
                          </p:cTn>
                        </p:par>
                        <p:par>
                          <p:cTn id="70" fill="hold">
                            <p:stCondLst>
                              <p:cond delay="6000"/>
                            </p:stCondLst>
                            <p:childTnLst>
                              <p:par>
                                <p:cTn id="71" presetID="22" presetClass="entr" presetSubtype="1" fill="hold" grpId="0" nodeType="afterEffect" nodePh="1">
                                  <p:stCondLst>
                                    <p:cond delay="0"/>
                                  </p:stCondLst>
                                  <p:endCondLst>
                                    <p:cond evt="begin" delay="0">
                                      <p:tn val="71"/>
                                    </p:cond>
                                  </p:endCondLst>
                                  <p:childTnLst>
                                    <p:set>
                                      <p:cBhvr>
                                        <p:cTn id="72" dur="1" fill="hold">
                                          <p:stCondLst>
                                            <p:cond delay="0"/>
                                          </p:stCondLst>
                                        </p:cTn>
                                        <p:tgtEl>
                                          <p:spTgt spid="52">
                                            <p:txEl>
                                              <p:pRg st="0" end="0"/>
                                            </p:txEl>
                                          </p:spTgt>
                                        </p:tgtEl>
                                        <p:attrNameLst>
                                          <p:attrName>style.visibility</p:attrName>
                                        </p:attrNameLst>
                                      </p:cBhvr>
                                      <p:to>
                                        <p:strVal val="visible"/>
                                      </p:to>
                                    </p:set>
                                    <p:animEffect transition="in" filter="wipe(up)">
                                      <p:cBhvr>
                                        <p:cTn id="73"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50" grpId="0" animBg="1"/>
      <p:bldP spid="43" grpId="0" animBg="1"/>
      <p:bldP spid="44"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27" grpId="0"/>
      <p:bldP spid="24" grpId="0" animBg="1"/>
      <p:bldP spid="25" grpId="0" animBg="1"/>
      <p:bldP spid="47"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up)">
                      <p:cBhvr>
                        <p:cTn dur="500"/>
                        <p:tgtEl>
                          <p:spTgt spid="47"/>
                        </p:tgtEl>
                      </p:cBhvr>
                    </p:animEffect>
                  </p:childTnLst>
                </p:cTn>
              </p:par>
            </p:tnLst>
          </p:tmpl>
        </p:tmplLst>
      </p:bldP>
      <p:bldP spid="48" grpId="0" build="p">
        <p:tmplLst>
          <p:tmpl lvl="1">
            <p:tnLst>
              <p:par>
                <p:cTn presetID="22" presetClass="entr" presetSubtype="1"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up)">
                      <p:cBhvr>
                        <p:cTn dur="500"/>
                        <p:tgtEl>
                          <p:spTgt spid="48"/>
                        </p:tgtEl>
                      </p:cBhvr>
                    </p:animEffect>
                  </p:childTnLst>
                </p:cTn>
              </p:par>
            </p:tnLst>
          </p:tmpl>
        </p:tmplLst>
      </p:bldP>
      <p:bldP spid="51" grpId="0" animBg="1"/>
      <p:bldP spid="52"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up)">
                      <p:cBhvr>
                        <p:cTn dur="500"/>
                        <p:tgtEl>
                          <p:spTgt spid="52"/>
                        </p:tgtEl>
                      </p:cBhvr>
                    </p:animEffect>
                  </p:childTnLst>
                </p:cTn>
              </p:par>
            </p:tnLst>
          </p:tmpl>
        </p:tmplLst>
      </p:bldP>
      <p:bldP spid="53" grpId="0" build="p">
        <p:tmplLst>
          <p:tmpl lvl="1">
            <p:tnLst>
              <p:par>
                <p:cTn presetID="22" presetClass="entr" presetSubtype="1"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up)">
                      <p:cBhvr>
                        <p:cTn dur="500"/>
                        <p:tgtEl>
                          <p:spTgt spid="53"/>
                        </p:tgtEl>
                      </p:cBhvr>
                    </p:animEffect>
                  </p:childTnLst>
                </p:cTn>
              </p:par>
            </p:tnLst>
          </p:tmpl>
        </p:tmplLst>
      </p:bldP>
      <p:bldP spid="54" grpId="0" animBg="1"/>
      <p:bldP spid="55"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587100" y="2258467"/>
            <a:ext cx="2560320" cy="1524000"/>
          </a:xfrm>
          <a:prstGeom prst="rect">
            <a:avLst/>
          </a:prstGeom>
          <a:solidFill>
            <a:schemeClr val="accent1"/>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2" name="Group 12"/>
          <p:cNvGrpSpPr/>
          <p:nvPr userDrawn="1"/>
        </p:nvGrpSpPr>
        <p:grpSpPr>
          <a:xfrm>
            <a:off x="595567" y="1710533"/>
            <a:ext cx="2540000" cy="537775"/>
            <a:chOff x="609600" y="1276350"/>
            <a:chExt cx="1905000" cy="403331"/>
          </a:xfrm>
        </p:grpSpPr>
        <p:sp>
          <p:nvSpPr>
            <p:cNvPr id="11" name="Rectangle 10"/>
            <p:cNvSpPr/>
            <p:nvPr userDrawn="1"/>
          </p:nvSpPr>
          <p:spPr>
            <a:xfrm>
              <a:off x="609600" y="1276350"/>
              <a:ext cx="1905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p>
          </p:txBody>
        </p:sp>
        <p:sp>
          <p:nvSpPr>
            <p:cNvPr id="12" name="Isosceles Triangle 11"/>
            <p:cNvSpPr/>
            <p:nvPr userDrawn="1"/>
          </p:nvSpPr>
          <p:spPr>
            <a:xfrm rot="10800000">
              <a:off x="1447801" y="1581150"/>
              <a:ext cx="228600" cy="985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 name="Rectangle 13"/>
          <p:cNvSpPr/>
          <p:nvPr userDrawn="1"/>
        </p:nvSpPr>
        <p:spPr>
          <a:xfrm>
            <a:off x="5955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 Placeholder 3"/>
          <p:cNvSpPr>
            <a:spLocks noGrp="1"/>
          </p:cNvSpPr>
          <p:nvPr>
            <p:ph type="body" sz="half" idx="16" hasCustomPrompt="1"/>
          </p:nvPr>
        </p:nvSpPr>
        <p:spPr>
          <a:xfrm>
            <a:off x="7225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Text Placeholder 3"/>
          <p:cNvSpPr>
            <a:spLocks noGrp="1"/>
          </p:cNvSpPr>
          <p:nvPr>
            <p:ph type="body" sz="half" idx="17" hasCustomPrompt="1"/>
          </p:nvPr>
        </p:nvSpPr>
        <p:spPr>
          <a:xfrm>
            <a:off x="722568"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9" name="Picture Placeholder 7"/>
          <p:cNvSpPr>
            <a:spLocks noGrp="1"/>
          </p:cNvSpPr>
          <p:nvPr>
            <p:ph type="pic" sz="quarter" idx="18" hasCustomPrompt="1"/>
          </p:nvPr>
        </p:nvSpPr>
        <p:spPr>
          <a:xfrm>
            <a:off x="3407432" y="2258467"/>
            <a:ext cx="2560320" cy="1524000"/>
          </a:xfrm>
          <a:prstGeom prst="rect">
            <a:avLst/>
          </a:prstGeom>
          <a:solidFill>
            <a:schemeClr val="accent2"/>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3" name="Group 20"/>
          <p:cNvGrpSpPr/>
          <p:nvPr userDrawn="1"/>
        </p:nvGrpSpPr>
        <p:grpSpPr>
          <a:xfrm>
            <a:off x="3415900" y="1710533"/>
            <a:ext cx="2540000" cy="537775"/>
            <a:chOff x="609600" y="1276350"/>
            <a:chExt cx="1905000" cy="403331"/>
          </a:xfrm>
        </p:grpSpPr>
        <p:sp>
          <p:nvSpPr>
            <p:cNvPr id="25" name="Rectangle 24"/>
            <p:cNvSpPr/>
            <p:nvPr userDrawn="1"/>
          </p:nvSpPr>
          <p:spPr>
            <a:xfrm>
              <a:off x="609600" y="1276350"/>
              <a:ext cx="1905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p>
          </p:txBody>
        </p:sp>
        <p:sp>
          <p:nvSpPr>
            <p:cNvPr id="26" name="Isosceles Triangle 25"/>
            <p:cNvSpPr/>
            <p:nvPr userDrawn="1"/>
          </p:nvSpPr>
          <p:spPr>
            <a:xfrm rot="10800000">
              <a:off x="1447801" y="1581150"/>
              <a:ext cx="228600" cy="985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 name="Rectangle 26"/>
          <p:cNvSpPr/>
          <p:nvPr userDrawn="1"/>
        </p:nvSpPr>
        <p:spPr>
          <a:xfrm>
            <a:off x="3415900"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 Placeholder 3"/>
          <p:cNvSpPr>
            <a:spLocks noGrp="1"/>
          </p:cNvSpPr>
          <p:nvPr>
            <p:ph type="body" sz="half" idx="19" hasCustomPrompt="1"/>
          </p:nvPr>
        </p:nvSpPr>
        <p:spPr>
          <a:xfrm>
            <a:off x="3542900"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1" name="Text Placeholder 3"/>
          <p:cNvSpPr>
            <a:spLocks noGrp="1"/>
          </p:cNvSpPr>
          <p:nvPr>
            <p:ph type="body" sz="half" idx="20" hasCustomPrompt="1"/>
          </p:nvPr>
        </p:nvSpPr>
        <p:spPr>
          <a:xfrm>
            <a:off x="3542901"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1" hasCustomPrompt="1"/>
          </p:nvPr>
        </p:nvSpPr>
        <p:spPr>
          <a:xfrm>
            <a:off x="6206333" y="2258467"/>
            <a:ext cx="2560320" cy="1524000"/>
          </a:xfrm>
          <a:prstGeom prst="rect">
            <a:avLst/>
          </a:prstGeom>
          <a:solidFill>
            <a:schemeClr val="accent3"/>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4" name="Group 32"/>
          <p:cNvGrpSpPr/>
          <p:nvPr userDrawn="1"/>
        </p:nvGrpSpPr>
        <p:grpSpPr>
          <a:xfrm>
            <a:off x="6223267" y="1710533"/>
            <a:ext cx="2540000" cy="537775"/>
            <a:chOff x="609600" y="1276350"/>
            <a:chExt cx="1905000" cy="403331"/>
          </a:xfrm>
        </p:grpSpPr>
        <p:sp>
          <p:nvSpPr>
            <p:cNvPr id="34" name="Rectangle 33"/>
            <p:cNvSpPr/>
            <p:nvPr userDrawn="1"/>
          </p:nvSpPr>
          <p:spPr>
            <a:xfrm>
              <a:off x="609600" y="1276350"/>
              <a:ext cx="1905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p>
          </p:txBody>
        </p:sp>
        <p:sp>
          <p:nvSpPr>
            <p:cNvPr id="35" name="Isosceles Triangle 34"/>
            <p:cNvSpPr/>
            <p:nvPr userDrawn="1"/>
          </p:nvSpPr>
          <p:spPr>
            <a:xfrm rot="10800000">
              <a:off x="1447801" y="1581150"/>
              <a:ext cx="228600" cy="985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Rectangle 35"/>
          <p:cNvSpPr/>
          <p:nvPr userDrawn="1"/>
        </p:nvSpPr>
        <p:spPr>
          <a:xfrm>
            <a:off x="62232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 Placeholder 3"/>
          <p:cNvSpPr>
            <a:spLocks noGrp="1"/>
          </p:cNvSpPr>
          <p:nvPr>
            <p:ph type="body" sz="half" idx="22" hasCustomPrompt="1"/>
          </p:nvPr>
        </p:nvSpPr>
        <p:spPr>
          <a:xfrm>
            <a:off x="63502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8" name="Text Placeholder 3"/>
          <p:cNvSpPr>
            <a:spLocks noGrp="1"/>
          </p:cNvSpPr>
          <p:nvPr>
            <p:ph type="body" sz="half" idx="23" hasCustomPrompt="1"/>
          </p:nvPr>
        </p:nvSpPr>
        <p:spPr>
          <a:xfrm>
            <a:off x="6350267"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9" name="Picture Placeholder 7"/>
          <p:cNvSpPr>
            <a:spLocks noGrp="1"/>
          </p:cNvSpPr>
          <p:nvPr>
            <p:ph type="pic" sz="quarter" idx="24" hasCustomPrompt="1"/>
          </p:nvPr>
        </p:nvSpPr>
        <p:spPr>
          <a:xfrm>
            <a:off x="9069101" y="2258467"/>
            <a:ext cx="2560320" cy="1524000"/>
          </a:xfrm>
          <a:prstGeom prst="rect">
            <a:avLst/>
          </a:prstGeom>
          <a:solidFill>
            <a:schemeClr val="accent4"/>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5" name="Group 39"/>
          <p:cNvGrpSpPr/>
          <p:nvPr userDrawn="1"/>
        </p:nvGrpSpPr>
        <p:grpSpPr>
          <a:xfrm>
            <a:off x="9077568" y="1710533"/>
            <a:ext cx="2540000" cy="537775"/>
            <a:chOff x="609600" y="1276350"/>
            <a:chExt cx="1905000" cy="403331"/>
          </a:xfrm>
        </p:grpSpPr>
        <p:sp>
          <p:nvSpPr>
            <p:cNvPr id="41" name="Rectangle 40"/>
            <p:cNvSpPr/>
            <p:nvPr userDrawn="1"/>
          </p:nvSpPr>
          <p:spPr>
            <a:xfrm>
              <a:off x="609600" y="1276350"/>
              <a:ext cx="19050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p>
          </p:txBody>
        </p:sp>
        <p:sp>
          <p:nvSpPr>
            <p:cNvPr id="42" name="Isosceles Triangle 41"/>
            <p:cNvSpPr/>
            <p:nvPr userDrawn="1"/>
          </p:nvSpPr>
          <p:spPr>
            <a:xfrm rot="10800000">
              <a:off x="1447801" y="1581150"/>
              <a:ext cx="228600" cy="985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Rectangle 42"/>
          <p:cNvSpPr/>
          <p:nvPr userDrawn="1"/>
        </p:nvSpPr>
        <p:spPr>
          <a:xfrm>
            <a:off x="9077568"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Text Placeholder 3"/>
          <p:cNvSpPr>
            <a:spLocks noGrp="1"/>
          </p:cNvSpPr>
          <p:nvPr>
            <p:ph type="body" sz="half" idx="25" hasCustomPrompt="1"/>
          </p:nvPr>
        </p:nvSpPr>
        <p:spPr>
          <a:xfrm>
            <a:off x="9204568"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5" name="Text Placeholder 3"/>
          <p:cNvSpPr>
            <a:spLocks noGrp="1"/>
          </p:cNvSpPr>
          <p:nvPr>
            <p:ph type="body" sz="half" idx="26" hasCustomPrompt="1"/>
          </p:nvPr>
        </p:nvSpPr>
        <p:spPr>
          <a:xfrm>
            <a:off x="9204569"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6"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11261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up)">
                                      <p:cBhvr>
                                        <p:cTn id="23" dur="500"/>
                                        <p:tgtEl>
                                          <p:spTgt spid="18">
                                            <p:txEl>
                                              <p:pRg st="0" end="0"/>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wipe(up)">
                                      <p:cBhvr>
                                        <p:cTn id="39" dur="500"/>
                                        <p:tgtEl>
                                          <p:spTgt spid="28">
                                            <p:txEl>
                                              <p:pRg st="0" end="0"/>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wipe(up)">
                                      <p:cBhvr>
                                        <p:cTn id="43" dur="500"/>
                                        <p:tgtEl>
                                          <p:spTgt spid="31">
                                            <p:txEl>
                                              <p:pRg st="0" end="0"/>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up)">
                                      <p:cBhvr>
                                        <p:cTn id="59" dur="500"/>
                                        <p:tgtEl>
                                          <p:spTgt spid="37">
                                            <p:txEl>
                                              <p:pRg st="0" end="0"/>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8">
                                            <p:txEl>
                                              <p:pRg st="0" end="0"/>
                                            </p:txEl>
                                          </p:spTgt>
                                        </p:tgtEl>
                                        <p:attrNameLst>
                                          <p:attrName>style.visibility</p:attrName>
                                        </p:attrNameLst>
                                      </p:cBhvr>
                                      <p:to>
                                        <p:strVal val="visible"/>
                                      </p:to>
                                    </p:set>
                                    <p:animEffect transition="in" filter="wipe(up)">
                                      <p:cBhvr>
                                        <p:cTn id="63" dur="500"/>
                                        <p:tgtEl>
                                          <p:spTgt spid="38">
                                            <p:txEl>
                                              <p:pRg st="0" end="0"/>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up)">
                                      <p:cBhvr>
                                        <p:cTn id="67" dur="500"/>
                                        <p:tgtEl>
                                          <p:spTgt spid="5"/>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500"/>
                                        <p:tgtEl>
                                          <p:spTgt spid="39"/>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down)">
                                      <p:cBhvr>
                                        <p:cTn id="75" dur="500"/>
                                        <p:tgtEl>
                                          <p:spTgt spid="43"/>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4">
                                            <p:txEl>
                                              <p:pRg st="0" end="0"/>
                                            </p:txEl>
                                          </p:spTgt>
                                        </p:tgtEl>
                                        <p:attrNameLst>
                                          <p:attrName>style.visibility</p:attrName>
                                        </p:attrNameLst>
                                      </p:cBhvr>
                                      <p:to>
                                        <p:strVal val="visible"/>
                                      </p:to>
                                    </p:set>
                                    <p:animEffect transition="in" filter="wipe(up)">
                                      <p:cBhvr>
                                        <p:cTn id="79" dur="500"/>
                                        <p:tgtEl>
                                          <p:spTgt spid="44">
                                            <p:txEl>
                                              <p:pRg st="0" end="0"/>
                                            </p:txEl>
                                          </p:spTgt>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45">
                                            <p:txEl>
                                              <p:pRg st="0" end="0"/>
                                            </p:txEl>
                                          </p:spTgt>
                                        </p:tgtEl>
                                        <p:attrNameLst>
                                          <p:attrName>style.visibility</p:attrName>
                                        </p:attrNameLst>
                                      </p:cBhvr>
                                      <p:to>
                                        <p:strVal val="visible"/>
                                      </p:to>
                                    </p:set>
                                    <p:animEffect transition="in" filter="wipe(up)">
                                      <p:cBhvr>
                                        <p:cTn id="83"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bldP spid="27"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6" grpId="0" animBg="1"/>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39" grpId="0" animBg="1"/>
      <p:bldP spid="43" grpId="0" animBg="1"/>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7"/>
          <p:cNvSpPr>
            <a:spLocks noGrp="1"/>
          </p:cNvSpPr>
          <p:nvPr>
            <p:ph type="pic" sz="quarter" idx="13" hasCustomPrompt="1"/>
          </p:nvPr>
        </p:nvSpPr>
        <p:spPr>
          <a:xfrm>
            <a:off x="533665"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6208933"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6" name="Rectangle 5"/>
          <p:cNvSpPr/>
          <p:nvPr userDrawn="1"/>
        </p:nvSpPr>
        <p:spPr>
          <a:xfrm>
            <a:off x="533665" y="1527209"/>
            <a:ext cx="5437632"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7" name="Rectangle 6"/>
          <p:cNvSpPr/>
          <p:nvPr userDrawn="1"/>
        </p:nvSpPr>
        <p:spPr>
          <a:xfrm>
            <a:off x="6212140" y="1527209"/>
            <a:ext cx="54312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8" name="Text Placeholder 3"/>
          <p:cNvSpPr>
            <a:spLocks noGrp="1"/>
          </p:cNvSpPr>
          <p:nvPr>
            <p:ph type="body" sz="half" idx="16" hasCustomPrompt="1"/>
          </p:nvPr>
        </p:nvSpPr>
        <p:spPr>
          <a:xfrm>
            <a:off x="742361" y="1697646"/>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9" name="Text Placeholder 3"/>
          <p:cNvSpPr>
            <a:spLocks noGrp="1"/>
          </p:cNvSpPr>
          <p:nvPr>
            <p:ph type="body" sz="half" idx="19" hasCustomPrompt="1"/>
          </p:nvPr>
        </p:nvSpPr>
        <p:spPr>
          <a:xfrm>
            <a:off x="6417629" y="1697646"/>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396688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7" name="Rectangle 6"/>
          <p:cNvSpPr/>
          <p:nvPr userDrawn="1"/>
        </p:nvSpPr>
        <p:spPr>
          <a:xfrm>
            <a:off x="533665" y="1527209"/>
            <a:ext cx="35356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8" name="Text Placeholder 3"/>
          <p:cNvSpPr>
            <a:spLocks noGrp="1"/>
          </p:cNvSpPr>
          <p:nvPr>
            <p:ph type="body" sz="half" idx="16" hasCustomPrompt="1"/>
          </p:nvPr>
        </p:nvSpPr>
        <p:spPr>
          <a:xfrm>
            <a:off x="742285"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2" name="Rectangle 11"/>
          <p:cNvSpPr/>
          <p:nvPr userDrawn="1"/>
        </p:nvSpPr>
        <p:spPr>
          <a:xfrm>
            <a:off x="4328160" y="1527209"/>
            <a:ext cx="353568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4" name="Text Placeholder 3"/>
          <p:cNvSpPr>
            <a:spLocks noGrp="1"/>
          </p:cNvSpPr>
          <p:nvPr>
            <p:ph type="body" sz="half" idx="17" hasCustomPrompt="1"/>
          </p:nvPr>
        </p:nvSpPr>
        <p:spPr>
          <a:xfrm>
            <a:off x="4536780"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8116233" y="1527209"/>
            <a:ext cx="3535680"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7" name="Text Placeholder 3"/>
          <p:cNvSpPr>
            <a:spLocks noGrp="1"/>
          </p:cNvSpPr>
          <p:nvPr>
            <p:ph type="body" sz="half" idx="18" hasCustomPrompt="1"/>
          </p:nvPr>
        </p:nvSpPr>
        <p:spPr>
          <a:xfrm>
            <a:off x="8324853"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232647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wipe(left)">
                                      <p:cBhvr>
                                        <p:cTn id="25" dur="500"/>
                                        <p:tgtEl>
                                          <p:spTgt spid="14">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wipe(left)">
                                      <p:cBhvr>
                                        <p:cTn id="3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2" name="Rectangle 11"/>
          <p:cNvSpPr/>
          <p:nvPr userDrawn="1"/>
        </p:nvSpPr>
        <p:spPr>
          <a:xfrm>
            <a:off x="533667" y="1527209"/>
            <a:ext cx="2560319"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4" name="Text Placeholder 3"/>
          <p:cNvSpPr>
            <a:spLocks noGrp="1"/>
          </p:cNvSpPr>
          <p:nvPr>
            <p:ph type="body" sz="half" idx="16" hasCustomPrompt="1"/>
          </p:nvPr>
        </p:nvSpPr>
        <p:spPr>
          <a:xfrm>
            <a:off x="711768"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3387022" y="1527209"/>
            <a:ext cx="25603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7" name="Text Placeholder 3"/>
          <p:cNvSpPr>
            <a:spLocks noGrp="1"/>
          </p:cNvSpPr>
          <p:nvPr>
            <p:ph type="body" sz="half" idx="17" hasCustomPrompt="1"/>
          </p:nvPr>
        </p:nvSpPr>
        <p:spPr>
          <a:xfrm>
            <a:off x="3565123"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Rectangle 17"/>
          <p:cNvSpPr/>
          <p:nvPr userDrawn="1"/>
        </p:nvSpPr>
        <p:spPr>
          <a:xfrm>
            <a:off x="6240379" y="1527209"/>
            <a:ext cx="256031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9" name="Text Placeholder 3"/>
          <p:cNvSpPr>
            <a:spLocks noGrp="1"/>
          </p:cNvSpPr>
          <p:nvPr>
            <p:ph type="body" sz="half" idx="18" hasCustomPrompt="1"/>
          </p:nvPr>
        </p:nvSpPr>
        <p:spPr>
          <a:xfrm>
            <a:off x="6418480"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9093735" y="1527209"/>
            <a:ext cx="2560319"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1" name="Text Placeholder 3"/>
          <p:cNvSpPr>
            <a:spLocks noGrp="1"/>
          </p:cNvSpPr>
          <p:nvPr>
            <p:ph type="body" sz="half" idx="19" hasCustomPrompt="1"/>
          </p:nvPr>
        </p:nvSpPr>
        <p:spPr>
          <a:xfrm>
            <a:off x="9271836"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75887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wipe(left)">
                                      <p:cBhvr>
                                        <p:cTn id="14" dur="500"/>
                                        <p:tgtEl>
                                          <p:spTgt spid="14">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left)">
                                      <p:cBhvr>
                                        <p:cTn id="25" dur="500"/>
                                        <p:tgtEl>
                                          <p:spTgt spid="17">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wipe(left)">
                                      <p:cBhvr>
                                        <p:cTn id="36" dur="500"/>
                                        <p:tgtEl>
                                          <p:spTgt spid="19">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wipe(left)">
                                      <p:cBhvr>
                                        <p:cTn id="4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5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7" name="Picture Placeholder 7"/>
          <p:cNvSpPr>
            <a:spLocks noGrp="1"/>
          </p:cNvSpPr>
          <p:nvPr>
            <p:ph type="pic" sz="quarter" idx="16" hasCustomPrompt="1"/>
          </p:nvPr>
        </p:nvSpPr>
        <p:spPr>
          <a:xfrm>
            <a:off x="4328160"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7" hasCustomPrompt="1"/>
          </p:nvPr>
        </p:nvSpPr>
        <p:spPr>
          <a:xfrm>
            <a:off x="533665"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8116233"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4" name="Rectangle 13"/>
          <p:cNvSpPr/>
          <p:nvPr userDrawn="1"/>
        </p:nvSpPr>
        <p:spPr>
          <a:xfrm>
            <a:off x="533665" y="1527209"/>
            <a:ext cx="3535680" cy="397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6" name="Text Placeholder 3"/>
          <p:cNvSpPr>
            <a:spLocks noGrp="1"/>
          </p:cNvSpPr>
          <p:nvPr>
            <p:ph type="body" sz="half" idx="19" hasCustomPrompt="1"/>
          </p:nvPr>
        </p:nvSpPr>
        <p:spPr>
          <a:xfrm>
            <a:off x="742285" y="1554601"/>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7" name="Rectangle 16"/>
          <p:cNvSpPr/>
          <p:nvPr userDrawn="1"/>
        </p:nvSpPr>
        <p:spPr>
          <a:xfrm>
            <a:off x="4328160" y="1527209"/>
            <a:ext cx="3535680" cy="397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18" name="Text Placeholder 3"/>
          <p:cNvSpPr>
            <a:spLocks noGrp="1"/>
          </p:cNvSpPr>
          <p:nvPr>
            <p:ph type="body" sz="half" idx="20" hasCustomPrompt="1"/>
          </p:nvPr>
        </p:nvSpPr>
        <p:spPr>
          <a:xfrm>
            <a:off x="4536780"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9" name="Rectangle 18"/>
          <p:cNvSpPr/>
          <p:nvPr userDrawn="1"/>
        </p:nvSpPr>
        <p:spPr>
          <a:xfrm>
            <a:off x="8116233" y="1527209"/>
            <a:ext cx="3535680" cy="3978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0" name="Text Placeholder 3"/>
          <p:cNvSpPr>
            <a:spLocks noGrp="1"/>
          </p:cNvSpPr>
          <p:nvPr>
            <p:ph type="body" sz="half" idx="21" hasCustomPrompt="1"/>
          </p:nvPr>
        </p:nvSpPr>
        <p:spPr>
          <a:xfrm>
            <a:off x="8324853"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1" name="Rectangle 20"/>
          <p:cNvSpPr/>
          <p:nvPr userDrawn="1"/>
        </p:nvSpPr>
        <p:spPr>
          <a:xfrm>
            <a:off x="533665" y="3937000"/>
            <a:ext cx="3535680" cy="397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2" name="Text Placeholder 3"/>
          <p:cNvSpPr>
            <a:spLocks noGrp="1"/>
          </p:cNvSpPr>
          <p:nvPr>
            <p:ph type="body" sz="half" idx="22" hasCustomPrompt="1"/>
          </p:nvPr>
        </p:nvSpPr>
        <p:spPr>
          <a:xfrm>
            <a:off x="742285" y="3964392"/>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3" name="Rectangle 22"/>
          <p:cNvSpPr/>
          <p:nvPr userDrawn="1"/>
        </p:nvSpPr>
        <p:spPr>
          <a:xfrm>
            <a:off x="4328160" y="3937000"/>
            <a:ext cx="3535680" cy="3978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4" name="Text Placeholder 3"/>
          <p:cNvSpPr>
            <a:spLocks noGrp="1"/>
          </p:cNvSpPr>
          <p:nvPr>
            <p:ph type="body" sz="half" idx="23" hasCustomPrompt="1"/>
          </p:nvPr>
        </p:nvSpPr>
        <p:spPr>
          <a:xfrm>
            <a:off x="4536780"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5" name="Rectangle 24"/>
          <p:cNvSpPr/>
          <p:nvPr userDrawn="1"/>
        </p:nvSpPr>
        <p:spPr>
          <a:xfrm>
            <a:off x="8116233" y="3937000"/>
            <a:ext cx="3535680" cy="397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6" name="Text Placeholder 3"/>
          <p:cNvSpPr>
            <a:spLocks noGrp="1"/>
          </p:cNvSpPr>
          <p:nvPr>
            <p:ph type="body" sz="half" idx="24" hasCustomPrompt="1"/>
          </p:nvPr>
        </p:nvSpPr>
        <p:spPr>
          <a:xfrm>
            <a:off x="8324853"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93384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wipe(left)">
                                      <p:cBhvr>
                                        <p:cTn id="14" dur="500"/>
                                        <p:tgtEl>
                                          <p:spTgt spid="16">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wipe(left)">
                                      <p:cBhvr>
                                        <p:cTn id="25" dur="500"/>
                                        <p:tgtEl>
                                          <p:spTgt spid="18">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wipe(left)">
                                      <p:cBhvr>
                                        <p:cTn id="36" dur="500"/>
                                        <p:tgtEl>
                                          <p:spTgt spid="20">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left)">
                                      <p:cBhvr>
                                        <p:cTn id="47" dur="500"/>
                                        <p:tgtEl>
                                          <p:spTgt spid="22">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4">
                                            <p:txEl>
                                              <p:pRg st="0" end="0"/>
                                            </p:txEl>
                                          </p:spTgt>
                                        </p:tgtEl>
                                        <p:attrNameLst>
                                          <p:attrName>style.visibility</p:attrName>
                                        </p:attrNameLst>
                                      </p:cBhvr>
                                      <p:to>
                                        <p:strVal val="visible"/>
                                      </p:to>
                                    </p:set>
                                    <p:animEffect transition="in" filter="wipe(left)">
                                      <p:cBhvr>
                                        <p:cTn id="58" dur="500"/>
                                        <p:tgtEl>
                                          <p:spTgt spid="24">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6">
                                            <p:txEl>
                                              <p:pRg st="0" end="0"/>
                                            </p:txEl>
                                          </p:spTgt>
                                        </p:tgtEl>
                                        <p:attrNameLst>
                                          <p:attrName>style.visibility</p:attrName>
                                        </p:attrNameLst>
                                      </p:cBhvr>
                                      <p:to>
                                        <p:strVal val="visible"/>
                                      </p:to>
                                    </p:set>
                                    <p:animEffect transition="in" filter="wipe(left)">
                                      <p:cBhvr>
                                        <p:cTn id="6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animBg="1"/>
      <p:bldP spid="12" grpId="0" animBg="1"/>
      <p:bldP spid="14"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animBg="1"/>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animBg="1"/>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6" hasCustomPrompt="1"/>
          </p:nvPr>
        </p:nvSpPr>
        <p:spPr>
          <a:xfrm>
            <a:off x="6240377"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7" hasCustomPrompt="1"/>
          </p:nvPr>
        </p:nvSpPr>
        <p:spPr>
          <a:xfrm>
            <a:off x="533665"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8" hasCustomPrompt="1"/>
          </p:nvPr>
        </p:nvSpPr>
        <p:spPr>
          <a:xfrm>
            <a:off x="3387021"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7" name="Picture Placeholder 7"/>
          <p:cNvSpPr>
            <a:spLocks noGrp="1"/>
          </p:cNvSpPr>
          <p:nvPr>
            <p:ph type="pic" sz="quarter" idx="19" hasCustomPrompt="1"/>
          </p:nvPr>
        </p:nvSpPr>
        <p:spPr>
          <a:xfrm>
            <a:off x="9093733"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8" name="Rectangle 17"/>
          <p:cNvSpPr/>
          <p:nvPr userDrawn="1"/>
        </p:nvSpPr>
        <p:spPr>
          <a:xfrm>
            <a:off x="533667" y="1527210"/>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9" name="Text Placeholder 3"/>
          <p:cNvSpPr>
            <a:spLocks noGrp="1"/>
          </p:cNvSpPr>
          <p:nvPr>
            <p:ph type="body" sz="half" idx="20" hasCustomPrompt="1"/>
          </p:nvPr>
        </p:nvSpPr>
        <p:spPr>
          <a:xfrm>
            <a:off x="711768"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3387023" y="1527210"/>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1" name="Text Placeholder 3"/>
          <p:cNvSpPr>
            <a:spLocks noGrp="1"/>
          </p:cNvSpPr>
          <p:nvPr>
            <p:ph type="body" sz="half" idx="21" hasCustomPrompt="1"/>
          </p:nvPr>
        </p:nvSpPr>
        <p:spPr>
          <a:xfrm>
            <a:off x="3565124"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2" name="Rectangle 21"/>
          <p:cNvSpPr/>
          <p:nvPr userDrawn="1"/>
        </p:nvSpPr>
        <p:spPr>
          <a:xfrm>
            <a:off x="6240378" y="1527210"/>
            <a:ext cx="2560319" cy="462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3" name="Text Placeholder 3"/>
          <p:cNvSpPr>
            <a:spLocks noGrp="1"/>
          </p:cNvSpPr>
          <p:nvPr>
            <p:ph type="body" sz="half" idx="22" hasCustomPrompt="1"/>
          </p:nvPr>
        </p:nvSpPr>
        <p:spPr>
          <a:xfrm>
            <a:off x="6418479"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4" name="Rectangle 23"/>
          <p:cNvSpPr/>
          <p:nvPr userDrawn="1"/>
        </p:nvSpPr>
        <p:spPr>
          <a:xfrm>
            <a:off x="9093735" y="1527210"/>
            <a:ext cx="2560319" cy="462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5" name="Text Placeholder 3"/>
          <p:cNvSpPr>
            <a:spLocks noGrp="1"/>
          </p:cNvSpPr>
          <p:nvPr>
            <p:ph type="body" sz="half" idx="23" hasCustomPrompt="1"/>
          </p:nvPr>
        </p:nvSpPr>
        <p:spPr>
          <a:xfrm>
            <a:off x="9271836"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6" name="Rectangle 25"/>
          <p:cNvSpPr/>
          <p:nvPr userDrawn="1"/>
        </p:nvSpPr>
        <p:spPr>
          <a:xfrm>
            <a:off x="533667" y="3942617"/>
            <a:ext cx="2560319" cy="462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7" name="Text Placeholder 3"/>
          <p:cNvSpPr>
            <a:spLocks noGrp="1"/>
          </p:cNvSpPr>
          <p:nvPr>
            <p:ph type="body" sz="half" idx="24" hasCustomPrompt="1"/>
          </p:nvPr>
        </p:nvSpPr>
        <p:spPr>
          <a:xfrm>
            <a:off x="711768"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Rectangle 27"/>
          <p:cNvSpPr/>
          <p:nvPr userDrawn="1"/>
        </p:nvSpPr>
        <p:spPr>
          <a:xfrm>
            <a:off x="3387023" y="3942617"/>
            <a:ext cx="2560319" cy="462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9" name="Text Placeholder 3"/>
          <p:cNvSpPr>
            <a:spLocks noGrp="1"/>
          </p:cNvSpPr>
          <p:nvPr>
            <p:ph type="body" sz="half" idx="25" hasCustomPrompt="1"/>
          </p:nvPr>
        </p:nvSpPr>
        <p:spPr>
          <a:xfrm>
            <a:off x="3565124"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0" name="Rectangle 29"/>
          <p:cNvSpPr/>
          <p:nvPr userDrawn="1"/>
        </p:nvSpPr>
        <p:spPr>
          <a:xfrm>
            <a:off x="6240378" y="3942617"/>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31" name="Text Placeholder 3"/>
          <p:cNvSpPr>
            <a:spLocks noGrp="1"/>
          </p:cNvSpPr>
          <p:nvPr>
            <p:ph type="body" sz="half" idx="26" hasCustomPrompt="1"/>
          </p:nvPr>
        </p:nvSpPr>
        <p:spPr>
          <a:xfrm>
            <a:off x="6418479"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2" name="Rectangle 31"/>
          <p:cNvSpPr/>
          <p:nvPr userDrawn="1"/>
        </p:nvSpPr>
        <p:spPr>
          <a:xfrm>
            <a:off x="9093735" y="3942617"/>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33" name="Text Placeholder 3"/>
          <p:cNvSpPr>
            <a:spLocks noGrp="1"/>
          </p:cNvSpPr>
          <p:nvPr>
            <p:ph type="body" sz="half" idx="27" hasCustomPrompt="1"/>
          </p:nvPr>
        </p:nvSpPr>
        <p:spPr>
          <a:xfrm>
            <a:off x="9271836"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55475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wipe(left)">
                                      <p:cBhvr>
                                        <p:cTn id="14" dur="500"/>
                                        <p:tgtEl>
                                          <p:spTgt spid="19">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500"/>
                                        <p:tgtEl>
                                          <p:spTgt spid="21">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wipe(left)">
                                      <p:cBhvr>
                                        <p:cTn id="36" dur="500"/>
                                        <p:tgtEl>
                                          <p:spTgt spid="23">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wipe(left)">
                                      <p:cBhvr>
                                        <p:cTn id="47" dur="500"/>
                                        <p:tgtEl>
                                          <p:spTgt spid="25">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up)">
                                      <p:cBhvr>
                                        <p:cTn id="54" dur="500"/>
                                        <p:tgtEl>
                                          <p:spTgt spid="26"/>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wipe(left)">
                                      <p:cBhvr>
                                        <p:cTn id="58" dur="500"/>
                                        <p:tgtEl>
                                          <p:spTgt spid="27">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Effect transition="in" filter="wipe(left)">
                                      <p:cBhvr>
                                        <p:cTn id="69" dur="500"/>
                                        <p:tgtEl>
                                          <p:spTgt spid="29">
                                            <p:txEl>
                                              <p:pRg st="0" end="0"/>
                                            </p:txEl>
                                          </p:spTgt>
                                        </p:tgtEl>
                                      </p:cBhvr>
                                    </p:animEffect>
                                  </p:childTnLst>
                                </p:cTn>
                              </p:par>
                            </p:childTnLst>
                          </p:cTn>
                        </p:par>
                        <p:par>
                          <p:cTn id="70" fill="hold">
                            <p:stCondLst>
                              <p:cond delay="6000"/>
                            </p:stCondLst>
                            <p:childTnLst>
                              <p:par>
                                <p:cTn id="71" presetID="22" presetClass="entr" presetSubtype="4"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00"/>
                                        <p:tgtEl>
                                          <p:spTgt spid="1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500"/>
                                        <p:tgtEl>
                                          <p:spTgt spid="30"/>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31">
                                            <p:txEl>
                                              <p:pRg st="0" end="0"/>
                                            </p:txEl>
                                          </p:spTgt>
                                        </p:tgtEl>
                                        <p:attrNameLst>
                                          <p:attrName>style.visibility</p:attrName>
                                        </p:attrNameLst>
                                      </p:cBhvr>
                                      <p:to>
                                        <p:strVal val="visible"/>
                                      </p:to>
                                    </p:set>
                                    <p:animEffect transition="in" filter="wipe(left)">
                                      <p:cBhvr>
                                        <p:cTn id="80" dur="500"/>
                                        <p:tgtEl>
                                          <p:spTgt spid="31">
                                            <p:txEl>
                                              <p:pRg st="0" end="0"/>
                                            </p:txEl>
                                          </p:spTgt>
                                        </p:tgtEl>
                                      </p:cBhvr>
                                    </p:animEffect>
                                  </p:childTnLst>
                                </p:cTn>
                              </p:par>
                            </p:childTnLst>
                          </p:cTn>
                        </p:par>
                        <p:par>
                          <p:cTn id="81" fill="hold">
                            <p:stCondLst>
                              <p:cond delay="7000"/>
                            </p:stCondLst>
                            <p:childTnLst>
                              <p:par>
                                <p:cTn id="82" presetID="22" presetClass="entr" presetSubtype="4"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up)">
                                      <p:cBhvr>
                                        <p:cTn id="87" dur="500"/>
                                        <p:tgtEl>
                                          <p:spTgt spid="32"/>
                                        </p:tgtEl>
                                      </p:cBhvr>
                                    </p:animEffect>
                                  </p:childTnLst>
                                </p:cTn>
                              </p:par>
                            </p:childTnLst>
                          </p:cTn>
                        </p:par>
                        <p:par>
                          <p:cTn id="88" fill="hold">
                            <p:stCondLst>
                              <p:cond delay="7500"/>
                            </p:stCondLst>
                            <p:childTnLst>
                              <p:par>
                                <p:cTn id="89" presetID="22" presetClass="entr" presetSubtype="8" fill="hold" grpId="0" nodeType="afterEffect">
                                  <p:stCondLst>
                                    <p:cond delay="0"/>
                                  </p:stCondLst>
                                  <p:childTnLst>
                                    <p:set>
                                      <p:cBhvr>
                                        <p:cTn id="90" dur="1" fill="hold">
                                          <p:stCondLst>
                                            <p:cond delay="0"/>
                                          </p:stCondLst>
                                        </p:cTn>
                                        <p:tgtEl>
                                          <p:spTgt spid="33">
                                            <p:txEl>
                                              <p:pRg st="0" end="0"/>
                                            </p:txEl>
                                          </p:spTgt>
                                        </p:tgtEl>
                                        <p:attrNameLst>
                                          <p:attrName>style.visibility</p:attrName>
                                        </p:attrNameLst>
                                      </p:cBhvr>
                                      <p:to>
                                        <p:strVal val="visible"/>
                                      </p:to>
                                    </p:set>
                                    <p:animEffect transition="in" filter="wipe(left)">
                                      <p:cBhvr>
                                        <p:cTn id="9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animBg="1"/>
      <p:bldP spid="16" grpId="0" animBg="1"/>
      <p:bldP spid="17" grpId="0" animBg="1"/>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4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5" name="Text Placeholder 3"/>
          <p:cNvSpPr>
            <a:spLocks noGrp="1"/>
          </p:cNvSpPr>
          <p:nvPr>
            <p:ph type="body" sz="half" idx="2" hasCustomPrompt="1"/>
          </p:nvPr>
        </p:nvSpPr>
        <p:spPr>
          <a:xfrm>
            <a:off x="508000" y="1026695"/>
            <a:ext cx="11140661"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1140661"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9" name="Picture Placeholder 7"/>
          <p:cNvSpPr>
            <a:spLocks noGrp="1"/>
          </p:cNvSpPr>
          <p:nvPr>
            <p:ph type="pic" sz="quarter" idx="12" hasCustomPrompt="1"/>
          </p:nvPr>
        </p:nvSpPr>
        <p:spPr>
          <a:xfrm>
            <a:off x="2031187"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6093560"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4062373"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3" name="Picture Placeholder 7"/>
          <p:cNvSpPr>
            <a:spLocks noGrp="1"/>
          </p:cNvSpPr>
          <p:nvPr>
            <p:ph type="pic" sz="quarter" idx="15" hasCustomPrompt="1"/>
          </p:nvPr>
        </p:nvSpPr>
        <p:spPr>
          <a:xfrm>
            <a:off x="8124747"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0" name="Picture Placeholder 7"/>
          <p:cNvSpPr>
            <a:spLocks noGrp="1"/>
          </p:cNvSpPr>
          <p:nvPr>
            <p:ph type="pic" sz="quarter" idx="16" hasCustomPrompt="1"/>
          </p:nvPr>
        </p:nvSpPr>
        <p:spPr>
          <a:xfrm>
            <a:off x="10155936"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7" hasCustomPrompt="1"/>
          </p:nvPr>
        </p:nvSpPr>
        <p:spPr>
          <a:xfrm>
            <a:off x="0"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2031187"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9" hasCustomPrompt="1"/>
          </p:nvPr>
        </p:nvSpPr>
        <p:spPr>
          <a:xfrm>
            <a:off x="6093560"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20" hasCustomPrompt="1"/>
          </p:nvPr>
        </p:nvSpPr>
        <p:spPr>
          <a:xfrm>
            <a:off x="4062373"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21" hasCustomPrompt="1"/>
          </p:nvPr>
        </p:nvSpPr>
        <p:spPr>
          <a:xfrm>
            <a:off x="8124747"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22" hasCustomPrompt="1"/>
          </p:nvPr>
        </p:nvSpPr>
        <p:spPr>
          <a:xfrm>
            <a:off x="10155936"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95354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Effect transition="in" filter="fade">
                                      <p:cBhvr>
                                        <p:cTn id="9" dur="400"/>
                                        <p:tgtEl>
                                          <p:spTgt spid="9"/>
                                        </p:tgtEl>
                                      </p:cBhvr>
                                    </p:animEffect>
                                  </p:childTnLst>
                                </p:cTn>
                              </p:par>
                            </p:childTnLst>
                          </p:cTn>
                        </p:par>
                        <p:par>
                          <p:cTn id="10" fill="hold">
                            <p:stCondLst>
                              <p:cond delay="4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400" fill="hold"/>
                                        <p:tgtEl>
                                          <p:spTgt spid="11"/>
                                        </p:tgtEl>
                                        <p:attrNameLst>
                                          <p:attrName>ppt_w</p:attrName>
                                        </p:attrNameLst>
                                      </p:cBhvr>
                                      <p:tavLst>
                                        <p:tav tm="0">
                                          <p:val>
                                            <p:fltVal val="0"/>
                                          </p:val>
                                        </p:tav>
                                        <p:tav tm="100000">
                                          <p:val>
                                            <p:strVal val="#ppt_w"/>
                                          </p:val>
                                        </p:tav>
                                      </p:tavLst>
                                    </p:anim>
                                    <p:anim calcmode="lin" valueType="num">
                                      <p:cBhvr>
                                        <p:cTn id="14" dur="400" fill="hold"/>
                                        <p:tgtEl>
                                          <p:spTgt spid="11"/>
                                        </p:tgtEl>
                                        <p:attrNameLst>
                                          <p:attrName>ppt_h</p:attrName>
                                        </p:attrNameLst>
                                      </p:cBhvr>
                                      <p:tavLst>
                                        <p:tav tm="0">
                                          <p:val>
                                            <p:fltVal val="0"/>
                                          </p:val>
                                        </p:tav>
                                        <p:tav tm="100000">
                                          <p:val>
                                            <p:strVal val="#ppt_h"/>
                                          </p:val>
                                        </p:tav>
                                      </p:tavLst>
                                    </p:anim>
                                    <p:animEffect transition="in" filter="fade">
                                      <p:cBhvr>
                                        <p:cTn id="15" dur="400"/>
                                        <p:tgtEl>
                                          <p:spTgt spid="11"/>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400" fill="hold"/>
                                        <p:tgtEl>
                                          <p:spTgt spid="12"/>
                                        </p:tgtEl>
                                        <p:attrNameLst>
                                          <p:attrName>ppt_w</p:attrName>
                                        </p:attrNameLst>
                                      </p:cBhvr>
                                      <p:tavLst>
                                        <p:tav tm="0">
                                          <p:val>
                                            <p:fltVal val="0"/>
                                          </p:val>
                                        </p:tav>
                                        <p:tav tm="100000">
                                          <p:val>
                                            <p:strVal val="#ppt_w"/>
                                          </p:val>
                                        </p:tav>
                                      </p:tavLst>
                                    </p:anim>
                                    <p:anim calcmode="lin" valueType="num">
                                      <p:cBhvr>
                                        <p:cTn id="20" dur="400" fill="hold"/>
                                        <p:tgtEl>
                                          <p:spTgt spid="12"/>
                                        </p:tgtEl>
                                        <p:attrNameLst>
                                          <p:attrName>ppt_h</p:attrName>
                                        </p:attrNameLst>
                                      </p:cBhvr>
                                      <p:tavLst>
                                        <p:tav tm="0">
                                          <p:val>
                                            <p:fltVal val="0"/>
                                          </p:val>
                                        </p:tav>
                                        <p:tav tm="100000">
                                          <p:val>
                                            <p:strVal val="#ppt_h"/>
                                          </p:val>
                                        </p:tav>
                                      </p:tavLst>
                                    </p:anim>
                                    <p:animEffect transition="in" filter="fade">
                                      <p:cBhvr>
                                        <p:cTn id="21" dur="400"/>
                                        <p:tgtEl>
                                          <p:spTgt spid="12"/>
                                        </p:tgtEl>
                                      </p:cBhvr>
                                    </p:animEffect>
                                  </p:childTnLst>
                                </p:cTn>
                              </p:par>
                            </p:childTnLst>
                          </p:cTn>
                        </p:par>
                        <p:par>
                          <p:cTn id="22" fill="hold">
                            <p:stCondLst>
                              <p:cond delay="12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400" fill="hold"/>
                                        <p:tgtEl>
                                          <p:spTgt spid="19"/>
                                        </p:tgtEl>
                                        <p:attrNameLst>
                                          <p:attrName>ppt_w</p:attrName>
                                        </p:attrNameLst>
                                      </p:cBhvr>
                                      <p:tavLst>
                                        <p:tav tm="0">
                                          <p:val>
                                            <p:fltVal val="0"/>
                                          </p:val>
                                        </p:tav>
                                        <p:tav tm="100000">
                                          <p:val>
                                            <p:strVal val="#ppt_w"/>
                                          </p:val>
                                        </p:tav>
                                      </p:tavLst>
                                    </p:anim>
                                    <p:anim calcmode="lin" valueType="num">
                                      <p:cBhvr>
                                        <p:cTn id="26" dur="400" fill="hold"/>
                                        <p:tgtEl>
                                          <p:spTgt spid="19"/>
                                        </p:tgtEl>
                                        <p:attrNameLst>
                                          <p:attrName>ppt_h</p:attrName>
                                        </p:attrNameLst>
                                      </p:cBhvr>
                                      <p:tavLst>
                                        <p:tav tm="0">
                                          <p:val>
                                            <p:fltVal val="0"/>
                                          </p:val>
                                        </p:tav>
                                        <p:tav tm="100000">
                                          <p:val>
                                            <p:strVal val="#ppt_h"/>
                                          </p:val>
                                        </p:tav>
                                      </p:tavLst>
                                    </p:anim>
                                    <p:animEffect transition="in" filter="fade">
                                      <p:cBhvr>
                                        <p:cTn id="27" dur="400"/>
                                        <p:tgtEl>
                                          <p:spTgt spid="19"/>
                                        </p:tgtEl>
                                      </p:cBhvr>
                                    </p:animEffect>
                                  </p:childTnLst>
                                </p:cTn>
                              </p:par>
                            </p:childTnLst>
                          </p:cTn>
                        </p:par>
                        <p:par>
                          <p:cTn id="28" fill="hold">
                            <p:stCondLst>
                              <p:cond delay="16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400" fill="hold"/>
                                        <p:tgtEl>
                                          <p:spTgt spid="21"/>
                                        </p:tgtEl>
                                        <p:attrNameLst>
                                          <p:attrName>ppt_w</p:attrName>
                                        </p:attrNameLst>
                                      </p:cBhvr>
                                      <p:tavLst>
                                        <p:tav tm="0">
                                          <p:val>
                                            <p:fltVal val="0"/>
                                          </p:val>
                                        </p:tav>
                                        <p:tav tm="100000">
                                          <p:val>
                                            <p:strVal val="#ppt_w"/>
                                          </p:val>
                                        </p:tav>
                                      </p:tavLst>
                                    </p:anim>
                                    <p:anim calcmode="lin" valueType="num">
                                      <p:cBhvr>
                                        <p:cTn id="32" dur="400" fill="hold"/>
                                        <p:tgtEl>
                                          <p:spTgt spid="21"/>
                                        </p:tgtEl>
                                        <p:attrNameLst>
                                          <p:attrName>ppt_h</p:attrName>
                                        </p:attrNameLst>
                                      </p:cBhvr>
                                      <p:tavLst>
                                        <p:tav tm="0">
                                          <p:val>
                                            <p:fltVal val="0"/>
                                          </p:val>
                                        </p:tav>
                                        <p:tav tm="100000">
                                          <p:val>
                                            <p:strVal val="#ppt_h"/>
                                          </p:val>
                                        </p:tav>
                                      </p:tavLst>
                                    </p:anim>
                                    <p:animEffect transition="in" filter="fade">
                                      <p:cBhvr>
                                        <p:cTn id="33" dur="400"/>
                                        <p:tgtEl>
                                          <p:spTgt spid="21"/>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400" fill="hold"/>
                                        <p:tgtEl>
                                          <p:spTgt spid="14"/>
                                        </p:tgtEl>
                                        <p:attrNameLst>
                                          <p:attrName>ppt_w</p:attrName>
                                        </p:attrNameLst>
                                      </p:cBhvr>
                                      <p:tavLst>
                                        <p:tav tm="0">
                                          <p:val>
                                            <p:fltVal val="0"/>
                                          </p:val>
                                        </p:tav>
                                        <p:tav tm="100000">
                                          <p:val>
                                            <p:strVal val="#ppt_w"/>
                                          </p:val>
                                        </p:tav>
                                      </p:tavLst>
                                    </p:anim>
                                    <p:anim calcmode="lin" valueType="num">
                                      <p:cBhvr>
                                        <p:cTn id="38" dur="400" fill="hold"/>
                                        <p:tgtEl>
                                          <p:spTgt spid="14"/>
                                        </p:tgtEl>
                                        <p:attrNameLst>
                                          <p:attrName>ppt_h</p:attrName>
                                        </p:attrNameLst>
                                      </p:cBhvr>
                                      <p:tavLst>
                                        <p:tav tm="0">
                                          <p:val>
                                            <p:fltVal val="0"/>
                                          </p:val>
                                        </p:tav>
                                        <p:tav tm="100000">
                                          <p:val>
                                            <p:strVal val="#ppt_h"/>
                                          </p:val>
                                        </p:tav>
                                      </p:tavLst>
                                    </p:anim>
                                    <p:animEffect transition="in" filter="fade">
                                      <p:cBhvr>
                                        <p:cTn id="39" dur="400"/>
                                        <p:tgtEl>
                                          <p:spTgt spid="14"/>
                                        </p:tgtEl>
                                      </p:cBhvr>
                                    </p:animEffect>
                                  </p:childTnLst>
                                </p:cTn>
                              </p:par>
                            </p:childTnLst>
                          </p:cTn>
                        </p:par>
                        <p:par>
                          <p:cTn id="40" fill="hold">
                            <p:stCondLst>
                              <p:cond delay="24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400" fill="hold"/>
                                        <p:tgtEl>
                                          <p:spTgt spid="13"/>
                                        </p:tgtEl>
                                        <p:attrNameLst>
                                          <p:attrName>ppt_w</p:attrName>
                                        </p:attrNameLst>
                                      </p:cBhvr>
                                      <p:tavLst>
                                        <p:tav tm="0">
                                          <p:val>
                                            <p:fltVal val="0"/>
                                          </p:val>
                                        </p:tav>
                                        <p:tav tm="100000">
                                          <p:val>
                                            <p:strVal val="#ppt_w"/>
                                          </p:val>
                                        </p:tav>
                                      </p:tavLst>
                                    </p:anim>
                                    <p:anim calcmode="lin" valueType="num">
                                      <p:cBhvr>
                                        <p:cTn id="44" dur="400" fill="hold"/>
                                        <p:tgtEl>
                                          <p:spTgt spid="13"/>
                                        </p:tgtEl>
                                        <p:attrNameLst>
                                          <p:attrName>ppt_h</p:attrName>
                                        </p:attrNameLst>
                                      </p:cBhvr>
                                      <p:tavLst>
                                        <p:tav tm="0">
                                          <p:val>
                                            <p:fltVal val="0"/>
                                          </p:val>
                                        </p:tav>
                                        <p:tav tm="100000">
                                          <p:val>
                                            <p:strVal val="#ppt_h"/>
                                          </p:val>
                                        </p:tav>
                                      </p:tavLst>
                                    </p:anim>
                                    <p:animEffect transition="in" filter="fade">
                                      <p:cBhvr>
                                        <p:cTn id="45" dur="400"/>
                                        <p:tgtEl>
                                          <p:spTgt spid="13"/>
                                        </p:tgtEl>
                                      </p:cBhvr>
                                    </p:animEffect>
                                  </p:childTnLst>
                                </p:cTn>
                              </p:par>
                            </p:childTnLst>
                          </p:cTn>
                        </p:par>
                        <p:par>
                          <p:cTn id="46" fill="hold">
                            <p:stCondLst>
                              <p:cond delay="28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400" fill="hold"/>
                                        <p:tgtEl>
                                          <p:spTgt spid="20"/>
                                        </p:tgtEl>
                                        <p:attrNameLst>
                                          <p:attrName>ppt_w</p:attrName>
                                        </p:attrNameLst>
                                      </p:cBhvr>
                                      <p:tavLst>
                                        <p:tav tm="0">
                                          <p:val>
                                            <p:fltVal val="0"/>
                                          </p:val>
                                        </p:tav>
                                        <p:tav tm="100000">
                                          <p:val>
                                            <p:strVal val="#ppt_w"/>
                                          </p:val>
                                        </p:tav>
                                      </p:tavLst>
                                    </p:anim>
                                    <p:anim calcmode="lin" valueType="num">
                                      <p:cBhvr>
                                        <p:cTn id="50" dur="400" fill="hold"/>
                                        <p:tgtEl>
                                          <p:spTgt spid="20"/>
                                        </p:tgtEl>
                                        <p:attrNameLst>
                                          <p:attrName>ppt_h</p:attrName>
                                        </p:attrNameLst>
                                      </p:cBhvr>
                                      <p:tavLst>
                                        <p:tav tm="0">
                                          <p:val>
                                            <p:fltVal val="0"/>
                                          </p:val>
                                        </p:tav>
                                        <p:tav tm="100000">
                                          <p:val>
                                            <p:strVal val="#ppt_h"/>
                                          </p:val>
                                        </p:tav>
                                      </p:tavLst>
                                    </p:anim>
                                    <p:animEffect transition="in" filter="fade">
                                      <p:cBhvr>
                                        <p:cTn id="51" dur="400"/>
                                        <p:tgtEl>
                                          <p:spTgt spid="20"/>
                                        </p:tgtEl>
                                      </p:cBhvr>
                                    </p:animEffect>
                                  </p:childTnLst>
                                </p:cTn>
                              </p:par>
                            </p:childTnLst>
                          </p:cTn>
                        </p:par>
                        <p:par>
                          <p:cTn id="52" fill="hold">
                            <p:stCondLst>
                              <p:cond delay="3200"/>
                            </p:stCondLst>
                            <p:childTnLst>
                              <p:par>
                                <p:cTn id="53" presetID="5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400" fill="hold"/>
                                        <p:tgtEl>
                                          <p:spTgt spid="23"/>
                                        </p:tgtEl>
                                        <p:attrNameLst>
                                          <p:attrName>ppt_w</p:attrName>
                                        </p:attrNameLst>
                                      </p:cBhvr>
                                      <p:tavLst>
                                        <p:tav tm="0">
                                          <p:val>
                                            <p:fltVal val="0"/>
                                          </p:val>
                                        </p:tav>
                                        <p:tav tm="100000">
                                          <p:val>
                                            <p:strVal val="#ppt_w"/>
                                          </p:val>
                                        </p:tav>
                                      </p:tavLst>
                                    </p:anim>
                                    <p:anim calcmode="lin" valueType="num">
                                      <p:cBhvr>
                                        <p:cTn id="56" dur="400" fill="hold"/>
                                        <p:tgtEl>
                                          <p:spTgt spid="23"/>
                                        </p:tgtEl>
                                        <p:attrNameLst>
                                          <p:attrName>ppt_h</p:attrName>
                                        </p:attrNameLst>
                                      </p:cBhvr>
                                      <p:tavLst>
                                        <p:tav tm="0">
                                          <p:val>
                                            <p:fltVal val="0"/>
                                          </p:val>
                                        </p:tav>
                                        <p:tav tm="100000">
                                          <p:val>
                                            <p:strVal val="#ppt_h"/>
                                          </p:val>
                                        </p:tav>
                                      </p:tavLst>
                                    </p:anim>
                                    <p:animEffect transition="in" filter="fade">
                                      <p:cBhvr>
                                        <p:cTn id="57" dur="400"/>
                                        <p:tgtEl>
                                          <p:spTgt spid="23"/>
                                        </p:tgtEl>
                                      </p:cBhvr>
                                    </p:animEffect>
                                  </p:childTnLst>
                                </p:cTn>
                              </p:par>
                            </p:childTnLst>
                          </p:cTn>
                        </p:par>
                        <p:par>
                          <p:cTn id="58" fill="hold">
                            <p:stCondLst>
                              <p:cond delay="36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400" fill="hold"/>
                                        <p:tgtEl>
                                          <p:spTgt spid="15"/>
                                        </p:tgtEl>
                                        <p:attrNameLst>
                                          <p:attrName>ppt_w</p:attrName>
                                        </p:attrNameLst>
                                      </p:cBhvr>
                                      <p:tavLst>
                                        <p:tav tm="0">
                                          <p:val>
                                            <p:fltVal val="0"/>
                                          </p:val>
                                        </p:tav>
                                        <p:tav tm="100000">
                                          <p:val>
                                            <p:strVal val="#ppt_w"/>
                                          </p:val>
                                        </p:tav>
                                      </p:tavLst>
                                    </p:anim>
                                    <p:anim calcmode="lin" valueType="num">
                                      <p:cBhvr>
                                        <p:cTn id="62" dur="400" fill="hold"/>
                                        <p:tgtEl>
                                          <p:spTgt spid="15"/>
                                        </p:tgtEl>
                                        <p:attrNameLst>
                                          <p:attrName>ppt_h</p:attrName>
                                        </p:attrNameLst>
                                      </p:cBhvr>
                                      <p:tavLst>
                                        <p:tav tm="0">
                                          <p:val>
                                            <p:fltVal val="0"/>
                                          </p:val>
                                        </p:tav>
                                        <p:tav tm="100000">
                                          <p:val>
                                            <p:strVal val="#ppt_h"/>
                                          </p:val>
                                        </p:tav>
                                      </p:tavLst>
                                    </p:anim>
                                    <p:animEffect transition="in" filter="fade">
                                      <p:cBhvr>
                                        <p:cTn id="63" dur="400"/>
                                        <p:tgtEl>
                                          <p:spTgt spid="15"/>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400" fill="hold"/>
                                        <p:tgtEl>
                                          <p:spTgt spid="16"/>
                                        </p:tgtEl>
                                        <p:attrNameLst>
                                          <p:attrName>ppt_w</p:attrName>
                                        </p:attrNameLst>
                                      </p:cBhvr>
                                      <p:tavLst>
                                        <p:tav tm="0">
                                          <p:val>
                                            <p:fltVal val="0"/>
                                          </p:val>
                                        </p:tav>
                                        <p:tav tm="100000">
                                          <p:val>
                                            <p:strVal val="#ppt_w"/>
                                          </p:val>
                                        </p:tav>
                                      </p:tavLst>
                                    </p:anim>
                                    <p:anim calcmode="lin" valueType="num">
                                      <p:cBhvr>
                                        <p:cTn id="68" dur="400" fill="hold"/>
                                        <p:tgtEl>
                                          <p:spTgt spid="16"/>
                                        </p:tgtEl>
                                        <p:attrNameLst>
                                          <p:attrName>ppt_h</p:attrName>
                                        </p:attrNameLst>
                                      </p:cBhvr>
                                      <p:tavLst>
                                        <p:tav tm="0">
                                          <p:val>
                                            <p:fltVal val="0"/>
                                          </p:val>
                                        </p:tav>
                                        <p:tav tm="100000">
                                          <p:val>
                                            <p:strVal val="#ppt_h"/>
                                          </p:val>
                                        </p:tav>
                                      </p:tavLst>
                                    </p:anim>
                                    <p:animEffect transition="in" filter="fade">
                                      <p:cBhvr>
                                        <p:cTn id="69" dur="400"/>
                                        <p:tgtEl>
                                          <p:spTgt spid="16"/>
                                        </p:tgtEl>
                                      </p:cBhvr>
                                    </p:animEffect>
                                  </p:childTnLst>
                                </p:cTn>
                              </p:par>
                            </p:childTnLst>
                          </p:cTn>
                        </p:par>
                        <p:par>
                          <p:cTn id="70" fill="hold">
                            <p:stCondLst>
                              <p:cond delay="4400"/>
                            </p:stCondLst>
                            <p:childTnLst>
                              <p:par>
                                <p:cTn id="71" presetID="53" presetClass="entr" presetSubtype="16"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400" fill="hold"/>
                                        <p:tgtEl>
                                          <p:spTgt spid="10"/>
                                        </p:tgtEl>
                                        <p:attrNameLst>
                                          <p:attrName>ppt_w</p:attrName>
                                        </p:attrNameLst>
                                      </p:cBhvr>
                                      <p:tavLst>
                                        <p:tav tm="0">
                                          <p:val>
                                            <p:fltVal val="0"/>
                                          </p:val>
                                        </p:tav>
                                        <p:tav tm="100000">
                                          <p:val>
                                            <p:strVal val="#ppt_w"/>
                                          </p:val>
                                        </p:tav>
                                      </p:tavLst>
                                    </p:anim>
                                    <p:anim calcmode="lin" valueType="num">
                                      <p:cBhvr>
                                        <p:cTn id="74" dur="400" fill="hold"/>
                                        <p:tgtEl>
                                          <p:spTgt spid="10"/>
                                        </p:tgtEl>
                                        <p:attrNameLst>
                                          <p:attrName>ppt_h</p:attrName>
                                        </p:attrNameLst>
                                      </p:cBhvr>
                                      <p:tavLst>
                                        <p:tav tm="0">
                                          <p:val>
                                            <p:fltVal val="0"/>
                                          </p:val>
                                        </p:tav>
                                        <p:tav tm="100000">
                                          <p:val>
                                            <p:strVal val="#ppt_h"/>
                                          </p:val>
                                        </p:tav>
                                      </p:tavLst>
                                    </p:anim>
                                    <p:animEffect transition="in" filter="fade">
                                      <p:cBhvr>
                                        <p:cTn id="75"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1" grpId="0" animBg="1"/>
      <p:bldP spid="23" grpId="0" animBg="1"/>
      <p:bldP spid="10" grpId="0" animBg="1"/>
      <p:bldP spid="11" grpId="0" animBg="1"/>
      <p:bldP spid="12" grpId="0" animBg="1"/>
      <p:bldP spid="13" grpId="0" animBg="1"/>
      <p:bldP spid="14" grpId="0" animBg="1"/>
      <p:bldP spid="15" grpId="0" animBg="1"/>
      <p:bldP spid="16"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5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8" name="Picture Placeholder 7"/>
          <p:cNvSpPr>
            <a:spLocks noGrp="1"/>
          </p:cNvSpPr>
          <p:nvPr>
            <p:ph type="pic" sz="quarter" idx="11" hasCustomPrompt="1"/>
          </p:nvPr>
        </p:nvSpPr>
        <p:spPr>
          <a:xfrm>
            <a:off x="24384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9" name="Picture Placeholder 7"/>
          <p:cNvSpPr>
            <a:spLocks noGrp="1"/>
          </p:cNvSpPr>
          <p:nvPr>
            <p:ph type="pic" sz="quarter" idx="12" hasCustomPrompt="1"/>
          </p:nvPr>
        </p:nvSpPr>
        <p:spPr>
          <a:xfrm>
            <a:off x="48768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73152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97536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7" name="Rectangle 6"/>
          <p:cNvSpPr/>
          <p:nvPr userDrawn="1"/>
        </p:nvSpPr>
        <p:spPr>
          <a:xfrm>
            <a:off x="0" y="2405229"/>
            <a:ext cx="2438400" cy="2396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p:cNvSpPr/>
          <p:nvPr userDrawn="1"/>
        </p:nvSpPr>
        <p:spPr>
          <a:xfrm>
            <a:off x="4876800" y="2405229"/>
            <a:ext cx="2438400" cy="23960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9753600" y="2405229"/>
            <a:ext cx="2438400" cy="23960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2438400" y="0"/>
            <a:ext cx="2438400" cy="2396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userDrawn="1"/>
        </p:nvSpPr>
        <p:spPr>
          <a:xfrm>
            <a:off x="7315200" y="0"/>
            <a:ext cx="2438400" cy="23960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
          <p:cNvSpPr>
            <a:spLocks noGrp="1"/>
          </p:cNvSpPr>
          <p:nvPr>
            <p:ph type="body" sz="quarter" idx="18" hasCustomPrompt="1"/>
          </p:nvPr>
        </p:nvSpPr>
        <p:spPr>
          <a:xfrm>
            <a:off x="2519484"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4" name="Text Placeholder 3"/>
          <p:cNvSpPr>
            <a:spLocks noGrp="1"/>
          </p:cNvSpPr>
          <p:nvPr>
            <p:ph type="body" sz="quarter" idx="19" hasCustomPrompt="1"/>
          </p:nvPr>
        </p:nvSpPr>
        <p:spPr>
          <a:xfrm>
            <a:off x="2519484"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5" name="Text Placeholder 3"/>
          <p:cNvSpPr>
            <a:spLocks noGrp="1"/>
          </p:cNvSpPr>
          <p:nvPr>
            <p:ph type="body" sz="quarter" idx="20" hasCustomPrompt="1"/>
          </p:nvPr>
        </p:nvSpPr>
        <p:spPr>
          <a:xfrm>
            <a:off x="85211"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6" name="Text Placeholder 3"/>
          <p:cNvSpPr>
            <a:spLocks noGrp="1"/>
          </p:cNvSpPr>
          <p:nvPr>
            <p:ph type="body" sz="quarter" idx="21" hasCustomPrompt="1"/>
          </p:nvPr>
        </p:nvSpPr>
        <p:spPr>
          <a:xfrm>
            <a:off x="85211"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7" name="Text Placeholder 3"/>
          <p:cNvSpPr>
            <a:spLocks noGrp="1"/>
          </p:cNvSpPr>
          <p:nvPr>
            <p:ph type="body" sz="quarter" idx="22" hasCustomPrompt="1"/>
          </p:nvPr>
        </p:nvSpPr>
        <p:spPr>
          <a:xfrm>
            <a:off x="7392157"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2" name="Text Placeholder 3"/>
          <p:cNvSpPr>
            <a:spLocks noGrp="1"/>
          </p:cNvSpPr>
          <p:nvPr>
            <p:ph type="body" sz="quarter" idx="23" hasCustomPrompt="1"/>
          </p:nvPr>
        </p:nvSpPr>
        <p:spPr>
          <a:xfrm>
            <a:off x="7392157"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4" hasCustomPrompt="1"/>
          </p:nvPr>
        </p:nvSpPr>
        <p:spPr>
          <a:xfrm>
            <a:off x="4957884"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4" name="Text Placeholder 3"/>
          <p:cNvSpPr>
            <a:spLocks noGrp="1"/>
          </p:cNvSpPr>
          <p:nvPr>
            <p:ph type="body" sz="quarter" idx="25" hasCustomPrompt="1"/>
          </p:nvPr>
        </p:nvSpPr>
        <p:spPr>
          <a:xfrm>
            <a:off x="4957884"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6" hasCustomPrompt="1"/>
          </p:nvPr>
        </p:nvSpPr>
        <p:spPr>
          <a:xfrm>
            <a:off x="9832256"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6" name="Text Placeholder 3"/>
          <p:cNvSpPr>
            <a:spLocks noGrp="1"/>
          </p:cNvSpPr>
          <p:nvPr>
            <p:ph type="body" sz="quarter" idx="27" hasCustomPrompt="1"/>
          </p:nvPr>
        </p:nvSpPr>
        <p:spPr>
          <a:xfrm>
            <a:off x="9832256"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18451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up)">
                                      <p:cBhvr>
                                        <p:cTn id="39" dur="500"/>
                                        <p:tgtEl>
                                          <p:spTgt spid="13">
                                            <p:txEl>
                                              <p:pRg st="0" end="0"/>
                                            </p:txEl>
                                          </p:spTgt>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up)">
                                      <p:cBhvr>
                                        <p:cTn id="43" dur="500"/>
                                        <p:tgtEl>
                                          <p:spTgt spid="14">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wipe(up)">
                                      <p:cBhvr>
                                        <p:cTn id="59" dur="500"/>
                                        <p:tgtEl>
                                          <p:spTgt spid="23">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animEffect transition="in" filter="wipe(up)">
                                      <p:cBhvr>
                                        <p:cTn id="63" dur="500"/>
                                        <p:tgtEl>
                                          <p:spTgt spid="24">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7">
                                            <p:txEl>
                                              <p:pRg st="0" end="0"/>
                                            </p:txEl>
                                          </p:spTgt>
                                        </p:tgtEl>
                                        <p:attrNameLst>
                                          <p:attrName>style.visibility</p:attrName>
                                        </p:attrNameLst>
                                      </p:cBhvr>
                                      <p:to>
                                        <p:strVal val="visible"/>
                                      </p:to>
                                    </p:set>
                                    <p:animEffect transition="in" filter="wipe(up)">
                                      <p:cBhvr>
                                        <p:cTn id="79" dur="500"/>
                                        <p:tgtEl>
                                          <p:spTgt spid="17">
                                            <p:txEl>
                                              <p:pRg st="0" end="0"/>
                                            </p:txEl>
                                          </p:spTgt>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wipe(up)">
                                      <p:cBhvr>
                                        <p:cTn id="83" dur="500"/>
                                        <p:tgtEl>
                                          <p:spTgt spid="22">
                                            <p:txEl>
                                              <p:pRg st="0" end="0"/>
                                            </p:txEl>
                                          </p:spTgt>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par>
                          <p:cTn id="96" fill="hold">
                            <p:stCondLst>
                              <p:cond delay="9000"/>
                            </p:stCondLst>
                            <p:childTnLst>
                              <p:par>
                                <p:cTn id="97" presetID="22" presetClass="entr" presetSubtype="1" fill="hold" grpId="0" nodeType="afterEffect">
                                  <p:stCondLst>
                                    <p:cond delay="0"/>
                                  </p:stCondLst>
                                  <p:childTnLst>
                                    <p:set>
                                      <p:cBhvr>
                                        <p:cTn id="98" dur="1" fill="hold">
                                          <p:stCondLst>
                                            <p:cond delay="0"/>
                                          </p:stCondLst>
                                        </p:cTn>
                                        <p:tgtEl>
                                          <p:spTgt spid="25">
                                            <p:txEl>
                                              <p:pRg st="0" end="0"/>
                                            </p:txEl>
                                          </p:spTgt>
                                        </p:tgtEl>
                                        <p:attrNameLst>
                                          <p:attrName>style.visibility</p:attrName>
                                        </p:attrNameLst>
                                      </p:cBhvr>
                                      <p:to>
                                        <p:strVal val="visible"/>
                                      </p:to>
                                    </p:set>
                                    <p:animEffect transition="in" filter="wipe(up)">
                                      <p:cBhvr>
                                        <p:cTn id="99" dur="500"/>
                                        <p:tgtEl>
                                          <p:spTgt spid="25">
                                            <p:txEl>
                                              <p:pRg st="0" end="0"/>
                                            </p:txEl>
                                          </p:spTgt>
                                        </p:tgtEl>
                                      </p:cBhvr>
                                    </p:animEffect>
                                  </p:childTnLst>
                                </p:cTn>
                              </p:par>
                            </p:childTnLst>
                          </p:cTn>
                        </p:par>
                        <p:par>
                          <p:cTn id="100" fill="hold">
                            <p:stCondLst>
                              <p:cond delay="9500"/>
                            </p:stCondLst>
                            <p:childTnLst>
                              <p:par>
                                <p:cTn id="101" presetID="22" presetClass="entr" presetSubtype="1" fill="hold" grpId="0" nodeType="afterEffect">
                                  <p:stCondLst>
                                    <p:cond delay="0"/>
                                  </p:stCondLst>
                                  <p:childTnLst>
                                    <p:set>
                                      <p:cBhvr>
                                        <p:cTn id="102" dur="1" fill="hold">
                                          <p:stCondLst>
                                            <p:cond delay="0"/>
                                          </p:stCondLst>
                                        </p:cTn>
                                        <p:tgtEl>
                                          <p:spTgt spid="26">
                                            <p:txEl>
                                              <p:pRg st="0" end="0"/>
                                            </p:txEl>
                                          </p:spTgt>
                                        </p:tgtEl>
                                        <p:attrNameLst>
                                          <p:attrName>style.visibility</p:attrName>
                                        </p:attrNameLst>
                                      </p:cBhvr>
                                      <p:to>
                                        <p:strVal val="visible"/>
                                      </p:to>
                                    </p:set>
                                    <p:animEffect transition="in" filter="wipe(up)">
                                      <p:cBhvr>
                                        <p:cTn id="10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0" grpId="0" animBg="1"/>
      <p:bldP spid="21" grpId="0" animBg="1"/>
      <p:bldP spid="7" grpId="0" animBg="1"/>
      <p:bldP spid="8" grpId="0" animBg="1"/>
      <p:bldP spid="10" grpId="0" animBg="1"/>
      <p:bldP spid="11" grpId="0" animBg="1"/>
      <p:bldP spid="12" grpId="0" animBg="1"/>
      <p:bldP spid="13" grpId="0" build="p">
        <p:tmplLst>
          <p:tmpl lvl="1">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Lst>
      </p:bldP>
      <p:bldP spid="14" grpId="0" build="p">
        <p:tmplLst>
          <p:tmpl lvl="1">
            <p:tnLst>
              <p:par>
                <p:cTn presetID="22" presetClass="entr" presetSubtype="1"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22" presetClass="entr" presetSubtype="1"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build="p">
        <p:tmplLst>
          <p:tmpl lvl="1">
            <p:tnLst>
              <p:par>
                <p:cTn presetID="22" presetClass="entr" presetSubtype="1"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p">
        <p:tmplLst>
          <p:tmpl lvl="1">
            <p:tnLst>
              <p:par>
                <p:cTn presetID="22" presetClass="entr" presetSubtype="1"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up)">
                      <p:cBhvr>
                        <p:cTn dur="500"/>
                        <p:tgtEl>
                          <p:spTgt spid="24"/>
                        </p:tgtEl>
                      </p:cBhvr>
                    </p:animEffect>
                  </p:childTnLst>
                </p:cTn>
              </p:par>
            </p:tnLst>
          </p:tmpl>
        </p:tmplLst>
      </p:bldP>
      <p:bldP spid="25" grpId="0" build="p">
        <p:tmplLst>
          <p:tmpl lvl="1">
            <p:tnLst>
              <p:par>
                <p:cTn presetID="22" presetClass="entr" presetSubtype="1"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6" grpId="0" build="p">
        <p:tmplLst>
          <p:tmpl lvl="1">
            <p:tnLst>
              <p:par>
                <p:cTn presetID="22" presetClass="entr" presetSubtype="1"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up)">
                      <p:cBhvr>
                        <p:cTn dur="500"/>
                        <p:tgtEl>
                          <p:spTgt spid="26"/>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9" name="Picture 8" descr="A picture containing graphical user interface&#10;&#10;Description automatically generated">
            <a:extLst>
              <a:ext uri="{FF2B5EF4-FFF2-40B4-BE49-F238E27FC236}">
                <a16:creationId xmlns:a16="http://schemas.microsoft.com/office/drawing/2014/main" id="{675A65DB-7067-EE10-E2FB-0C1EDEBA2A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1" y="352616"/>
            <a:ext cx="3069204" cy="1173211"/>
          </a:xfrm>
          <a:prstGeom prst="rect">
            <a:avLst/>
          </a:prstGeom>
        </p:spPr>
      </p:pic>
    </p:spTree>
    <p:extLst>
      <p:ext uri="{BB962C8B-B14F-4D97-AF65-F5344CB8AC3E}">
        <p14:creationId xmlns:p14="http://schemas.microsoft.com/office/powerpoint/2010/main" val="270423225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35435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332779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mpany Timelines 0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
        <p:nvSpPr>
          <p:cNvPr id="60" name="Picture Placeholder 7"/>
          <p:cNvSpPr>
            <a:spLocks noGrp="1"/>
          </p:cNvSpPr>
          <p:nvPr>
            <p:ph type="pic" sz="quarter" idx="16" hasCustomPrompt="1"/>
          </p:nvPr>
        </p:nvSpPr>
        <p:spPr>
          <a:xfrm>
            <a:off x="545254"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1" name="Picture Placeholder 7"/>
          <p:cNvSpPr>
            <a:spLocks noGrp="1"/>
          </p:cNvSpPr>
          <p:nvPr>
            <p:ph type="pic" sz="quarter" idx="18" hasCustomPrompt="1"/>
          </p:nvPr>
        </p:nvSpPr>
        <p:spPr>
          <a:xfrm>
            <a:off x="2402163"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2" name="Picture Placeholder 7"/>
          <p:cNvSpPr>
            <a:spLocks noGrp="1"/>
          </p:cNvSpPr>
          <p:nvPr>
            <p:ph type="pic" sz="quarter" idx="19" hasCustomPrompt="1"/>
          </p:nvPr>
        </p:nvSpPr>
        <p:spPr>
          <a:xfrm>
            <a:off x="4259073"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3" name="Picture Placeholder 7"/>
          <p:cNvSpPr>
            <a:spLocks noGrp="1"/>
          </p:cNvSpPr>
          <p:nvPr>
            <p:ph type="pic" sz="quarter" idx="20" hasCustomPrompt="1"/>
          </p:nvPr>
        </p:nvSpPr>
        <p:spPr>
          <a:xfrm>
            <a:off x="6115982"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4" name="Picture Placeholder 7"/>
          <p:cNvSpPr>
            <a:spLocks noGrp="1"/>
          </p:cNvSpPr>
          <p:nvPr>
            <p:ph type="pic" sz="quarter" idx="21" hasCustomPrompt="1"/>
          </p:nvPr>
        </p:nvSpPr>
        <p:spPr>
          <a:xfrm>
            <a:off x="7972891"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22" hasCustomPrompt="1"/>
          </p:nvPr>
        </p:nvSpPr>
        <p:spPr>
          <a:xfrm>
            <a:off x="9829801"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9498755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8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0" y="1837979"/>
            <a:ext cx="65532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0" y="1261534"/>
            <a:ext cx="65532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2" name="Rectangle 1"/>
          <p:cNvSpPr/>
          <p:nvPr userDrawn="1"/>
        </p:nvSpPr>
        <p:spPr>
          <a:xfrm>
            <a:off x="0" y="0"/>
            <a:ext cx="2844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Picture Placeholder 7"/>
          <p:cNvSpPr>
            <a:spLocks noGrp="1"/>
          </p:cNvSpPr>
          <p:nvPr>
            <p:ph type="pic" sz="quarter" idx="13" hasCustomPrompt="1"/>
          </p:nvPr>
        </p:nvSpPr>
        <p:spPr>
          <a:xfrm>
            <a:off x="1032934" y="1617134"/>
            <a:ext cx="3623733" cy="3623733"/>
          </a:xfrm>
          <a:prstGeom prst="ellipse">
            <a:avLst/>
          </a:prstGeom>
          <a:solidFill>
            <a:schemeClr val="tx2">
              <a:lumMod val="10000"/>
              <a:lumOff val="90000"/>
            </a:schemeClr>
          </a:solidFill>
          <a:ln w="19050">
            <a:noFill/>
          </a:ln>
          <a:effectLst/>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4" name="Text Placeholder 3"/>
          <p:cNvSpPr>
            <a:spLocks noGrp="1"/>
          </p:cNvSpPr>
          <p:nvPr>
            <p:ph type="body" sz="quarter" idx="14"/>
          </p:nvPr>
        </p:nvSpPr>
        <p:spPr>
          <a:xfrm>
            <a:off x="5080000" y="2311400"/>
            <a:ext cx="6553200" cy="1422400"/>
          </a:xfrm>
          <a:prstGeom prst="rect">
            <a:avLst/>
          </a:prstGeom>
        </p:spPr>
        <p:txBody>
          <a:bodyPr lIns="0" tIns="0" rIns="0" bIns="0"/>
          <a:lstStyle>
            <a:lvl1pPr marL="0" indent="0" algn="l">
              <a:buFont typeface="Arial" panose="020B0604020202020204" pitchFamily="34" charset="0"/>
              <a:buNone/>
              <a:defRPr sz="160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edit Master text styles</a:t>
            </a:r>
          </a:p>
        </p:txBody>
      </p:sp>
    </p:spTree>
    <p:extLst>
      <p:ext uri="{BB962C8B-B14F-4D97-AF65-F5344CB8AC3E}">
        <p14:creationId xmlns:p14="http://schemas.microsoft.com/office/powerpoint/2010/main" val="345704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5" grpId="0"/>
      <p:bldP spid="11" grpId="0" animBg="1"/>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7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8" name="Oval 57"/>
          <p:cNvSpPr/>
          <p:nvPr userDrawn="1"/>
        </p:nvSpPr>
        <p:spPr>
          <a:xfrm>
            <a:off x="5143424" y="1676133"/>
            <a:ext cx="1862488" cy="18624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Picture Placeholder 7"/>
          <p:cNvSpPr>
            <a:spLocks noGrp="1"/>
          </p:cNvSpPr>
          <p:nvPr>
            <p:ph type="pic" sz="quarter" idx="13" hasCustomPrompt="1"/>
          </p:nvPr>
        </p:nvSpPr>
        <p:spPr>
          <a:xfrm>
            <a:off x="5296034" y="1828743"/>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0" name="Text Placeholder 3"/>
          <p:cNvSpPr>
            <a:spLocks noGrp="1"/>
          </p:cNvSpPr>
          <p:nvPr>
            <p:ph type="body" sz="quarter" idx="16" hasCustomPrompt="1"/>
          </p:nvPr>
        </p:nvSpPr>
        <p:spPr>
          <a:xfrm>
            <a:off x="7158521" y="1949030"/>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1" name="Text Placeholder 3"/>
          <p:cNvSpPr>
            <a:spLocks noGrp="1"/>
          </p:cNvSpPr>
          <p:nvPr>
            <p:ph type="body" sz="quarter" idx="17" hasCustomPrompt="1"/>
          </p:nvPr>
        </p:nvSpPr>
        <p:spPr>
          <a:xfrm>
            <a:off x="7158521" y="2323632"/>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2" name="Oval 61"/>
          <p:cNvSpPr/>
          <p:nvPr userDrawn="1"/>
        </p:nvSpPr>
        <p:spPr>
          <a:xfrm>
            <a:off x="5143424" y="3968016"/>
            <a:ext cx="1862488" cy="186248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Picture Placeholder 7"/>
          <p:cNvSpPr>
            <a:spLocks noGrp="1"/>
          </p:cNvSpPr>
          <p:nvPr>
            <p:ph type="pic" sz="quarter" idx="18" hasCustomPrompt="1"/>
          </p:nvPr>
        </p:nvSpPr>
        <p:spPr>
          <a:xfrm>
            <a:off x="5296034" y="4120626"/>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4" name="Oval 63"/>
          <p:cNvSpPr/>
          <p:nvPr userDrawn="1"/>
        </p:nvSpPr>
        <p:spPr>
          <a:xfrm>
            <a:off x="3418573" y="2822075"/>
            <a:ext cx="1862488" cy="18624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5" name="Picture Placeholder 7"/>
          <p:cNvSpPr>
            <a:spLocks noGrp="1"/>
          </p:cNvSpPr>
          <p:nvPr>
            <p:ph type="pic" sz="quarter" idx="19" hasCustomPrompt="1"/>
          </p:nvPr>
        </p:nvSpPr>
        <p:spPr>
          <a:xfrm>
            <a:off x="3571183"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6" name="Oval 65"/>
          <p:cNvSpPr/>
          <p:nvPr userDrawn="1"/>
        </p:nvSpPr>
        <p:spPr>
          <a:xfrm>
            <a:off x="6871483" y="2822075"/>
            <a:ext cx="1862488" cy="186248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Picture Placeholder 7"/>
          <p:cNvSpPr>
            <a:spLocks noGrp="1"/>
          </p:cNvSpPr>
          <p:nvPr>
            <p:ph type="pic" sz="quarter" idx="20" hasCustomPrompt="1"/>
          </p:nvPr>
        </p:nvSpPr>
        <p:spPr>
          <a:xfrm>
            <a:off x="7024092"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8" name="Text Placeholder 3"/>
          <p:cNvSpPr>
            <a:spLocks noGrp="1"/>
          </p:cNvSpPr>
          <p:nvPr>
            <p:ph type="body" sz="quarter" idx="21" hasCustomPrompt="1"/>
          </p:nvPr>
        </p:nvSpPr>
        <p:spPr>
          <a:xfrm>
            <a:off x="2605311" y="4835957"/>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9" name="Text Placeholder 3"/>
          <p:cNvSpPr>
            <a:spLocks noGrp="1"/>
          </p:cNvSpPr>
          <p:nvPr>
            <p:ph type="body" sz="quarter" idx="22" hasCustomPrompt="1"/>
          </p:nvPr>
        </p:nvSpPr>
        <p:spPr>
          <a:xfrm>
            <a:off x="2605311" y="521055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0" name="Text Placeholder 3"/>
          <p:cNvSpPr>
            <a:spLocks noGrp="1"/>
          </p:cNvSpPr>
          <p:nvPr>
            <p:ph type="body" sz="quarter" idx="23" hasCustomPrompt="1"/>
          </p:nvPr>
        </p:nvSpPr>
        <p:spPr>
          <a:xfrm>
            <a:off x="836545" y="3384886"/>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1" name="Text Placeholder 3"/>
          <p:cNvSpPr>
            <a:spLocks noGrp="1"/>
          </p:cNvSpPr>
          <p:nvPr>
            <p:ph type="body" sz="quarter" idx="24" hasCustomPrompt="1"/>
          </p:nvPr>
        </p:nvSpPr>
        <p:spPr>
          <a:xfrm>
            <a:off x="836545" y="375948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2" name="Text Placeholder 3"/>
          <p:cNvSpPr>
            <a:spLocks noGrp="1"/>
          </p:cNvSpPr>
          <p:nvPr>
            <p:ph type="body" sz="quarter" idx="25" hasCustomPrompt="1"/>
          </p:nvPr>
        </p:nvSpPr>
        <p:spPr>
          <a:xfrm>
            <a:off x="8886580" y="3384886"/>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3" name="Text Placeholder 3"/>
          <p:cNvSpPr>
            <a:spLocks noGrp="1"/>
          </p:cNvSpPr>
          <p:nvPr>
            <p:ph type="body" sz="quarter" idx="26" hasCustomPrompt="1"/>
          </p:nvPr>
        </p:nvSpPr>
        <p:spPr>
          <a:xfrm>
            <a:off x="8886580" y="3759488"/>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106585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70">
                                            <p:txEl>
                                              <p:pRg st="0" end="0"/>
                                            </p:txEl>
                                          </p:spTgt>
                                        </p:tgtEl>
                                        <p:attrNameLst>
                                          <p:attrName>style.visibility</p:attrName>
                                        </p:attrNameLst>
                                      </p:cBhvr>
                                      <p:to>
                                        <p:strVal val="visible"/>
                                      </p:to>
                                    </p:set>
                                    <p:animEffect transition="in" filter="wipe(right)">
                                      <p:cBhvr>
                                        <p:cTn id="19" dur="500"/>
                                        <p:tgtEl>
                                          <p:spTgt spid="70">
                                            <p:txEl>
                                              <p:pRg st="0" end="0"/>
                                            </p:txEl>
                                          </p:spTgt>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71">
                                            <p:txEl>
                                              <p:pRg st="0" end="0"/>
                                            </p:txEl>
                                          </p:spTgt>
                                        </p:tgtEl>
                                        <p:attrNameLst>
                                          <p:attrName>style.visibility</p:attrName>
                                        </p:attrNameLst>
                                      </p:cBhvr>
                                      <p:to>
                                        <p:strVal val="visible"/>
                                      </p:to>
                                    </p:set>
                                    <p:animEffect transition="in" filter="wipe(right)">
                                      <p:cBhvr>
                                        <p:cTn id="23" dur="500"/>
                                        <p:tgtEl>
                                          <p:spTgt spid="71">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60">
                                            <p:txEl>
                                              <p:pRg st="0" end="0"/>
                                            </p:txEl>
                                          </p:spTgt>
                                        </p:tgtEl>
                                        <p:attrNameLst>
                                          <p:attrName>style.visibility</p:attrName>
                                        </p:attrNameLst>
                                      </p:cBhvr>
                                      <p:to>
                                        <p:strVal val="visible"/>
                                      </p:to>
                                    </p:set>
                                    <p:animEffect transition="in" filter="wipe(left)">
                                      <p:cBhvr>
                                        <p:cTn id="39" dur="500"/>
                                        <p:tgtEl>
                                          <p:spTgt spid="60">
                                            <p:txEl>
                                              <p:pRg st="0" end="0"/>
                                            </p:txEl>
                                          </p:spTgt>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wipe(left)">
                                      <p:cBhvr>
                                        <p:cTn id="43" dur="500"/>
                                        <p:tgtEl>
                                          <p:spTgt spid="61">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ppt_w</p:attrName>
                                        </p:attrNameLst>
                                      </p:cBhvr>
                                      <p:tavLst>
                                        <p:tav tm="0">
                                          <p:val>
                                            <p:fltVal val="0"/>
                                          </p:val>
                                        </p:tav>
                                        <p:tav tm="100000">
                                          <p:val>
                                            <p:strVal val="#ppt_w"/>
                                          </p:val>
                                        </p:tav>
                                      </p:tavLst>
                                    </p:anim>
                                    <p:anim calcmode="lin" valueType="num">
                                      <p:cBhvr>
                                        <p:cTn id="54" dur="500" fill="hold"/>
                                        <p:tgtEl>
                                          <p:spTgt spid="67"/>
                                        </p:tgtEl>
                                        <p:attrNameLst>
                                          <p:attrName>ppt_h</p:attrName>
                                        </p:attrNameLst>
                                      </p:cBhvr>
                                      <p:tavLst>
                                        <p:tav tm="0">
                                          <p:val>
                                            <p:fltVal val="0"/>
                                          </p:val>
                                        </p:tav>
                                        <p:tav tm="100000">
                                          <p:val>
                                            <p:strVal val="#ppt_h"/>
                                          </p:val>
                                        </p:tav>
                                      </p:tavLst>
                                    </p:anim>
                                    <p:animEffect transition="in" filter="fade">
                                      <p:cBhvr>
                                        <p:cTn id="55" dur="500"/>
                                        <p:tgtEl>
                                          <p:spTgt spid="67"/>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2">
                                            <p:txEl>
                                              <p:pRg st="0" end="0"/>
                                            </p:txEl>
                                          </p:spTgt>
                                        </p:tgtEl>
                                        <p:attrNameLst>
                                          <p:attrName>style.visibility</p:attrName>
                                        </p:attrNameLst>
                                      </p:cBhvr>
                                      <p:to>
                                        <p:strVal val="visible"/>
                                      </p:to>
                                    </p:set>
                                    <p:animEffect transition="in" filter="wipe(left)">
                                      <p:cBhvr>
                                        <p:cTn id="59" dur="500"/>
                                        <p:tgtEl>
                                          <p:spTgt spid="72">
                                            <p:txEl>
                                              <p:pRg st="0" end="0"/>
                                            </p:txEl>
                                          </p:spTgt>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73">
                                            <p:txEl>
                                              <p:pRg st="0" end="0"/>
                                            </p:txEl>
                                          </p:spTgt>
                                        </p:tgtEl>
                                        <p:attrNameLst>
                                          <p:attrName>style.visibility</p:attrName>
                                        </p:attrNameLst>
                                      </p:cBhvr>
                                      <p:to>
                                        <p:strVal val="visible"/>
                                      </p:to>
                                    </p:set>
                                    <p:animEffect transition="in" filter="wipe(left)">
                                      <p:cBhvr>
                                        <p:cTn id="63" dur="500"/>
                                        <p:tgtEl>
                                          <p:spTgt spid="73">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childTnLst>
                          </p:cTn>
                        </p:par>
                        <p:par>
                          <p:cTn id="76" fill="hold">
                            <p:stCondLst>
                              <p:cond delay="7000"/>
                            </p:stCondLst>
                            <p:childTnLst>
                              <p:par>
                                <p:cTn id="77" presetID="22" presetClass="entr" presetSubtype="2" fill="hold" grpId="0" nodeType="afterEffect">
                                  <p:stCondLst>
                                    <p:cond delay="0"/>
                                  </p:stCondLst>
                                  <p:childTnLst>
                                    <p:set>
                                      <p:cBhvr>
                                        <p:cTn id="78" dur="1" fill="hold">
                                          <p:stCondLst>
                                            <p:cond delay="0"/>
                                          </p:stCondLst>
                                        </p:cTn>
                                        <p:tgtEl>
                                          <p:spTgt spid="68">
                                            <p:txEl>
                                              <p:pRg st="0" end="0"/>
                                            </p:txEl>
                                          </p:spTgt>
                                        </p:tgtEl>
                                        <p:attrNameLst>
                                          <p:attrName>style.visibility</p:attrName>
                                        </p:attrNameLst>
                                      </p:cBhvr>
                                      <p:to>
                                        <p:strVal val="visible"/>
                                      </p:to>
                                    </p:set>
                                    <p:animEffect transition="in" filter="wipe(right)">
                                      <p:cBhvr>
                                        <p:cTn id="79" dur="500"/>
                                        <p:tgtEl>
                                          <p:spTgt spid="68">
                                            <p:txEl>
                                              <p:pRg st="0" end="0"/>
                                            </p:txEl>
                                          </p:spTgt>
                                        </p:tgtEl>
                                      </p:cBhvr>
                                    </p:animEffect>
                                  </p:childTnLst>
                                </p:cTn>
                              </p:par>
                            </p:childTnLst>
                          </p:cTn>
                        </p:par>
                        <p:par>
                          <p:cTn id="80" fill="hold">
                            <p:stCondLst>
                              <p:cond delay="7500"/>
                            </p:stCondLst>
                            <p:childTnLst>
                              <p:par>
                                <p:cTn id="81" presetID="22" presetClass="entr" presetSubtype="2" fill="hold" grpId="0" nodeType="afterEffect">
                                  <p:stCondLst>
                                    <p:cond delay="0"/>
                                  </p:stCondLst>
                                  <p:childTnLst>
                                    <p:set>
                                      <p:cBhvr>
                                        <p:cTn id="82" dur="1" fill="hold">
                                          <p:stCondLst>
                                            <p:cond delay="0"/>
                                          </p:stCondLst>
                                        </p:cTn>
                                        <p:tgtEl>
                                          <p:spTgt spid="69">
                                            <p:txEl>
                                              <p:pRg st="0" end="0"/>
                                            </p:txEl>
                                          </p:spTgt>
                                        </p:tgtEl>
                                        <p:attrNameLst>
                                          <p:attrName>style.visibility</p:attrName>
                                        </p:attrNameLst>
                                      </p:cBhvr>
                                      <p:to>
                                        <p:strVal val="visible"/>
                                      </p:to>
                                    </p:set>
                                    <p:animEffect transition="in" filter="wipe(right)">
                                      <p:cBhvr>
                                        <p:cTn id="83"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animBg="1"/>
      <p:bldP spid="64" grpId="0" animBg="1"/>
      <p:bldP spid="65" grpId="0" animBg="1"/>
      <p:bldP spid="66" grpId="0" animBg="1"/>
      <p:bldP spid="67" grpId="0" animBg="1"/>
      <p:bldP spid="68" grpId="0" build="p">
        <p:tmplLst>
          <p:tmpl lvl="1">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P spid="69" grpId="0" build="p">
        <p:tmplLst>
          <p:tmpl lvl="1">
            <p:tnLst>
              <p:par>
                <p:cTn presetID="22" presetClass="entr" presetSubtype="2"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right)">
                      <p:cBhvr>
                        <p:cTn dur="500"/>
                        <p:tgtEl>
                          <p:spTgt spid="69"/>
                        </p:tgtEl>
                      </p:cBhvr>
                    </p:animEffect>
                  </p:childTnLst>
                </p:cTn>
              </p:par>
            </p:tnLst>
          </p:tmpl>
        </p:tmplLst>
      </p:bldP>
      <p:bldP spid="70" grpId="0" build="p">
        <p:tmplLst>
          <p:tmpl lvl="1">
            <p:tnLst>
              <p:par>
                <p:cTn presetID="22" presetClass="entr" presetSubtype="2"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right)">
                      <p:cBhvr>
                        <p:cTn dur="500"/>
                        <p:tgtEl>
                          <p:spTgt spid="70"/>
                        </p:tgtEl>
                      </p:cBhvr>
                    </p:animEffect>
                  </p:childTnLst>
                </p:cTn>
              </p:par>
            </p:tnLst>
          </p:tmpl>
        </p:tmplLst>
      </p:bldP>
      <p:bldP spid="71" grpId="0" build="p">
        <p:tmplLst>
          <p:tmpl lvl="1">
            <p:tnLst>
              <p:par>
                <p:cTn presetID="22" presetClass="entr" presetSubtype="2"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wipe(right)">
                      <p:cBhvr>
                        <p:cTn dur="500"/>
                        <p:tgtEl>
                          <p:spTgt spid="71"/>
                        </p:tgtEl>
                      </p:cBhvr>
                    </p:animEffect>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9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Oval 47"/>
          <p:cNvSpPr/>
          <p:nvPr userDrawn="1"/>
        </p:nvSpPr>
        <p:spPr>
          <a:xfrm>
            <a:off x="854878" y="2167734"/>
            <a:ext cx="2029325" cy="2029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icture Placeholder 7"/>
          <p:cNvSpPr>
            <a:spLocks noGrp="1"/>
          </p:cNvSpPr>
          <p:nvPr>
            <p:ph type="pic" sz="quarter" idx="19" hasCustomPrompt="1"/>
          </p:nvPr>
        </p:nvSpPr>
        <p:spPr>
          <a:xfrm>
            <a:off x="102115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65483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29" name="Text Placeholder 3"/>
          <p:cNvSpPr>
            <a:spLocks noGrp="1"/>
          </p:cNvSpPr>
          <p:nvPr>
            <p:ph type="body" sz="quarter" idx="17" hasCustomPrompt="1"/>
          </p:nvPr>
        </p:nvSpPr>
        <p:spPr>
          <a:xfrm>
            <a:off x="65483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Oval 34"/>
          <p:cNvSpPr/>
          <p:nvPr userDrawn="1"/>
        </p:nvSpPr>
        <p:spPr>
          <a:xfrm>
            <a:off x="3716568" y="2167734"/>
            <a:ext cx="2029325" cy="20293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Picture Placeholder 7"/>
          <p:cNvSpPr>
            <a:spLocks noGrp="1"/>
          </p:cNvSpPr>
          <p:nvPr>
            <p:ph type="pic" sz="quarter" idx="20" hasCustomPrompt="1"/>
          </p:nvPr>
        </p:nvSpPr>
        <p:spPr>
          <a:xfrm>
            <a:off x="388284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351652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0" name="Text Placeholder 3"/>
          <p:cNvSpPr>
            <a:spLocks noGrp="1"/>
          </p:cNvSpPr>
          <p:nvPr>
            <p:ph type="body" sz="quarter" idx="22" hasCustomPrompt="1"/>
          </p:nvPr>
        </p:nvSpPr>
        <p:spPr>
          <a:xfrm>
            <a:off x="351652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Oval 51"/>
          <p:cNvSpPr/>
          <p:nvPr userDrawn="1"/>
        </p:nvSpPr>
        <p:spPr>
          <a:xfrm>
            <a:off x="6526007" y="2167734"/>
            <a:ext cx="2029325" cy="202932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53" name="Picture Placeholder 7"/>
          <p:cNvSpPr>
            <a:spLocks noGrp="1"/>
          </p:cNvSpPr>
          <p:nvPr>
            <p:ph type="pic" sz="quarter" idx="23" hasCustomPrompt="1"/>
          </p:nvPr>
        </p:nvSpPr>
        <p:spPr>
          <a:xfrm>
            <a:off x="6692287"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6325960"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55" name="Text Placeholder 3"/>
          <p:cNvSpPr>
            <a:spLocks noGrp="1"/>
          </p:cNvSpPr>
          <p:nvPr>
            <p:ph type="body" sz="quarter" idx="25" hasCustomPrompt="1"/>
          </p:nvPr>
        </p:nvSpPr>
        <p:spPr>
          <a:xfrm>
            <a:off x="6325960"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Oval 60"/>
          <p:cNvSpPr/>
          <p:nvPr userDrawn="1"/>
        </p:nvSpPr>
        <p:spPr>
          <a:xfrm>
            <a:off x="9328306" y="2167734"/>
            <a:ext cx="2029325" cy="202932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62" name="Picture Placeholder 7"/>
          <p:cNvSpPr>
            <a:spLocks noGrp="1"/>
          </p:cNvSpPr>
          <p:nvPr>
            <p:ph type="pic" sz="quarter" idx="26" hasCustomPrompt="1"/>
          </p:nvPr>
        </p:nvSpPr>
        <p:spPr>
          <a:xfrm>
            <a:off x="9494586"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9128259"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4" name="Text Placeholder 3"/>
          <p:cNvSpPr>
            <a:spLocks noGrp="1"/>
          </p:cNvSpPr>
          <p:nvPr>
            <p:ph type="body" sz="quarter" idx="28" hasCustomPrompt="1"/>
          </p:nvPr>
        </p:nvSpPr>
        <p:spPr>
          <a:xfrm>
            <a:off x="9128259"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43335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Diamond 47"/>
          <p:cNvSpPr/>
          <p:nvPr userDrawn="1"/>
        </p:nvSpPr>
        <p:spPr>
          <a:xfrm>
            <a:off x="520700" y="2167734"/>
            <a:ext cx="2029325" cy="2029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icture Placeholder 7"/>
          <p:cNvSpPr>
            <a:spLocks noGrp="1"/>
          </p:cNvSpPr>
          <p:nvPr>
            <p:ph type="pic" sz="quarter" idx="19" hasCustomPrompt="1"/>
          </p:nvPr>
        </p:nvSpPr>
        <p:spPr>
          <a:xfrm>
            <a:off x="6869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5924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29" name="Text Placeholder 3"/>
          <p:cNvSpPr>
            <a:spLocks noGrp="1"/>
          </p:cNvSpPr>
          <p:nvPr>
            <p:ph type="body" sz="quarter" idx="17" hasCustomPrompt="1"/>
          </p:nvPr>
        </p:nvSpPr>
        <p:spPr>
          <a:xfrm>
            <a:off x="5924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Diamond 34"/>
          <p:cNvSpPr/>
          <p:nvPr userDrawn="1"/>
        </p:nvSpPr>
        <p:spPr>
          <a:xfrm>
            <a:off x="2857500" y="2167734"/>
            <a:ext cx="2029325" cy="2029325"/>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Picture Placeholder 7"/>
          <p:cNvSpPr>
            <a:spLocks noGrp="1"/>
          </p:cNvSpPr>
          <p:nvPr>
            <p:ph type="pic" sz="quarter" idx="20" hasCustomPrompt="1"/>
          </p:nvPr>
        </p:nvSpPr>
        <p:spPr>
          <a:xfrm>
            <a:off x="30237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29292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40" name="Text Placeholder 3"/>
          <p:cNvSpPr>
            <a:spLocks noGrp="1"/>
          </p:cNvSpPr>
          <p:nvPr>
            <p:ph type="body" sz="quarter" idx="22" hasCustomPrompt="1"/>
          </p:nvPr>
        </p:nvSpPr>
        <p:spPr>
          <a:xfrm>
            <a:off x="29292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Diamond 51"/>
          <p:cNvSpPr/>
          <p:nvPr userDrawn="1"/>
        </p:nvSpPr>
        <p:spPr>
          <a:xfrm>
            <a:off x="5156200" y="2167734"/>
            <a:ext cx="2029325" cy="2029325"/>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53" name="Picture Placeholder 7"/>
          <p:cNvSpPr>
            <a:spLocks noGrp="1"/>
          </p:cNvSpPr>
          <p:nvPr>
            <p:ph type="pic" sz="quarter" idx="23" hasCustomPrompt="1"/>
          </p:nvPr>
        </p:nvSpPr>
        <p:spPr>
          <a:xfrm>
            <a:off x="53224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52279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5" name="Text Placeholder 3"/>
          <p:cNvSpPr>
            <a:spLocks noGrp="1"/>
          </p:cNvSpPr>
          <p:nvPr>
            <p:ph type="body" sz="quarter" idx="25" hasCustomPrompt="1"/>
          </p:nvPr>
        </p:nvSpPr>
        <p:spPr>
          <a:xfrm>
            <a:off x="52279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Diamond 60"/>
          <p:cNvSpPr/>
          <p:nvPr userDrawn="1"/>
        </p:nvSpPr>
        <p:spPr>
          <a:xfrm>
            <a:off x="7416800" y="2167734"/>
            <a:ext cx="2029325" cy="2029325"/>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62" name="Picture Placeholder 7"/>
          <p:cNvSpPr>
            <a:spLocks noGrp="1"/>
          </p:cNvSpPr>
          <p:nvPr>
            <p:ph type="pic" sz="quarter" idx="26" hasCustomPrompt="1"/>
          </p:nvPr>
        </p:nvSpPr>
        <p:spPr>
          <a:xfrm>
            <a:off x="75830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74885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64" name="Text Placeholder 3"/>
          <p:cNvSpPr>
            <a:spLocks noGrp="1"/>
          </p:cNvSpPr>
          <p:nvPr>
            <p:ph type="body" sz="quarter" idx="28" hasCustomPrompt="1"/>
          </p:nvPr>
        </p:nvSpPr>
        <p:spPr>
          <a:xfrm>
            <a:off x="74885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6" name="Diamond 45"/>
          <p:cNvSpPr/>
          <p:nvPr userDrawn="1"/>
        </p:nvSpPr>
        <p:spPr>
          <a:xfrm>
            <a:off x="9650820" y="2167734"/>
            <a:ext cx="2029325" cy="2029325"/>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47" name="Picture Placeholder 7"/>
          <p:cNvSpPr>
            <a:spLocks noGrp="1"/>
          </p:cNvSpPr>
          <p:nvPr>
            <p:ph type="pic" sz="quarter" idx="29" hasCustomPrompt="1"/>
          </p:nvPr>
        </p:nvSpPr>
        <p:spPr>
          <a:xfrm>
            <a:off x="981710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0" name="Text Placeholder 3"/>
          <p:cNvSpPr>
            <a:spLocks noGrp="1"/>
          </p:cNvSpPr>
          <p:nvPr>
            <p:ph type="body" sz="quarter" idx="30" hasCustomPrompt="1"/>
          </p:nvPr>
        </p:nvSpPr>
        <p:spPr>
          <a:xfrm>
            <a:off x="972255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1" name="Text Placeholder 3"/>
          <p:cNvSpPr>
            <a:spLocks noGrp="1"/>
          </p:cNvSpPr>
          <p:nvPr>
            <p:ph type="body" sz="quarter" idx="31" hasCustomPrompt="1"/>
          </p:nvPr>
        </p:nvSpPr>
        <p:spPr>
          <a:xfrm>
            <a:off x="972255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16406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 calcmode="lin" valueType="num">
                                      <p:cBhvr>
                                        <p:cTn id="115"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50">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 calcmode="lin" valueType="num">
                                      <p:cBhvr>
                                        <p:cTn id="12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46" grpId="0" animBg="1"/>
      <p:bldP spid="47" grpId="0" animBg="1"/>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07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userDrawn="1"/>
        </p:nvSpPr>
        <p:spPr>
          <a:xfrm>
            <a:off x="1117063" y="1752462"/>
            <a:ext cx="1702333" cy="1702333"/>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Oval 47"/>
          <p:cNvSpPr/>
          <p:nvPr userDrawn="1"/>
        </p:nvSpPr>
        <p:spPr>
          <a:xfrm>
            <a:off x="9359367" y="1752462"/>
            <a:ext cx="1702333" cy="1702333"/>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72" name="Picture Placeholder 7"/>
          <p:cNvSpPr>
            <a:spLocks noGrp="1"/>
          </p:cNvSpPr>
          <p:nvPr>
            <p:ph type="pic" sz="quarter" idx="15" hasCustomPrompt="1"/>
          </p:nvPr>
        </p:nvSpPr>
        <p:spPr>
          <a:xfrm>
            <a:off x="9458281"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Oval 77"/>
          <p:cNvSpPr/>
          <p:nvPr userDrawn="1"/>
        </p:nvSpPr>
        <p:spPr>
          <a:xfrm>
            <a:off x="1117063" y="4109587"/>
            <a:ext cx="1702333" cy="1702333"/>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96" name="Picture Placeholder 7"/>
          <p:cNvSpPr>
            <a:spLocks noGrp="1"/>
          </p:cNvSpPr>
          <p:nvPr>
            <p:ph type="pic" sz="quarter" idx="14" hasCustomPrompt="1"/>
          </p:nvPr>
        </p:nvSpPr>
        <p:spPr>
          <a:xfrm>
            <a:off x="1215977"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Oval 104"/>
          <p:cNvSpPr/>
          <p:nvPr userDrawn="1"/>
        </p:nvSpPr>
        <p:spPr>
          <a:xfrm>
            <a:off x="9359367" y="4109587"/>
            <a:ext cx="1702333" cy="1702333"/>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116" name="Picture Placeholder 7"/>
          <p:cNvSpPr>
            <a:spLocks noGrp="1"/>
          </p:cNvSpPr>
          <p:nvPr>
            <p:ph type="pic" sz="quarter" idx="16" hasCustomPrompt="1"/>
          </p:nvPr>
        </p:nvSpPr>
        <p:spPr>
          <a:xfrm>
            <a:off x="9458281"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25592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08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ounded Rectangle 8"/>
          <p:cNvSpPr/>
          <p:nvPr userDrawn="1"/>
        </p:nvSpPr>
        <p:spPr>
          <a:xfrm>
            <a:off x="1117063" y="1752462"/>
            <a:ext cx="1702333" cy="1702333"/>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Rounded Rectangle 47"/>
          <p:cNvSpPr/>
          <p:nvPr userDrawn="1"/>
        </p:nvSpPr>
        <p:spPr>
          <a:xfrm>
            <a:off x="9359367" y="1752462"/>
            <a:ext cx="1702333" cy="1702333"/>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72" name="Picture Placeholder 7"/>
          <p:cNvSpPr>
            <a:spLocks noGrp="1"/>
          </p:cNvSpPr>
          <p:nvPr>
            <p:ph type="pic" sz="quarter" idx="15" hasCustomPrompt="1"/>
          </p:nvPr>
        </p:nvSpPr>
        <p:spPr>
          <a:xfrm>
            <a:off x="9458281"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ed Rectangle 77"/>
          <p:cNvSpPr/>
          <p:nvPr userDrawn="1"/>
        </p:nvSpPr>
        <p:spPr>
          <a:xfrm>
            <a:off x="1117063" y="4109587"/>
            <a:ext cx="1702333" cy="1702333"/>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96" name="Picture Placeholder 7"/>
          <p:cNvSpPr>
            <a:spLocks noGrp="1"/>
          </p:cNvSpPr>
          <p:nvPr>
            <p:ph type="pic" sz="quarter" idx="14" hasCustomPrompt="1"/>
          </p:nvPr>
        </p:nvSpPr>
        <p:spPr>
          <a:xfrm>
            <a:off x="1215977"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Rounded Rectangle 104"/>
          <p:cNvSpPr/>
          <p:nvPr userDrawn="1"/>
        </p:nvSpPr>
        <p:spPr>
          <a:xfrm>
            <a:off x="9359367" y="4109587"/>
            <a:ext cx="1702333" cy="1702333"/>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116" name="Picture Placeholder 7"/>
          <p:cNvSpPr>
            <a:spLocks noGrp="1"/>
          </p:cNvSpPr>
          <p:nvPr>
            <p:ph type="pic" sz="quarter" idx="16" hasCustomPrompt="1"/>
          </p:nvPr>
        </p:nvSpPr>
        <p:spPr>
          <a:xfrm>
            <a:off x="9458281"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26379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7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566738"/>
            <a:ext cx="12192000" cy="4291263"/>
          </a:xfrm>
          <a:prstGeom prst="rect">
            <a:avLst/>
          </a:prstGeom>
          <a:solidFill>
            <a:schemeClr val="tx2">
              <a:lumMod val="10000"/>
              <a:lumOff val="90000"/>
            </a:schemeClr>
          </a:solidFill>
          <a:ln w="19050">
            <a:noFill/>
          </a:ln>
        </p:spPr>
        <p:txBody>
          <a:bodyPr lIns="0" tIns="91440" rIns="0" bIns="64008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2" name="Picture Placeholder 7"/>
          <p:cNvSpPr>
            <a:spLocks noGrp="1"/>
          </p:cNvSpPr>
          <p:nvPr>
            <p:ph type="pic" sz="quarter" idx="11" hasCustomPrompt="1"/>
          </p:nvPr>
        </p:nvSpPr>
        <p:spPr>
          <a:xfrm>
            <a:off x="5149625"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3" hasCustomPrompt="1"/>
          </p:nvPr>
        </p:nvSpPr>
        <p:spPr>
          <a:xfrm>
            <a:off x="5530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4" hasCustomPrompt="1"/>
          </p:nvPr>
        </p:nvSpPr>
        <p:spPr>
          <a:xfrm>
            <a:off x="28513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15" hasCustomPrompt="1"/>
          </p:nvPr>
        </p:nvSpPr>
        <p:spPr>
          <a:xfrm>
            <a:off x="9809719"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6" hasCustomPrompt="1"/>
          </p:nvPr>
        </p:nvSpPr>
        <p:spPr>
          <a:xfrm>
            <a:off x="7479672"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9" name="Text Placeholder 3"/>
          <p:cNvSpPr>
            <a:spLocks noGrp="1"/>
          </p:cNvSpPr>
          <p:nvPr>
            <p:ph type="body" sz="quarter" idx="17" hasCustomPrompt="1"/>
          </p:nvPr>
        </p:nvSpPr>
        <p:spPr>
          <a:xfrm>
            <a:off x="485117"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0" name="Text Placeholder 3"/>
          <p:cNvSpPr>
            <a:spLocks noGrp="1"/>
          </p:cNvSpPr>
          <p:nvPr>
            <p:ph type="body" sz="quarter" idx="18" hasCustomPrompt="1"/>
          </p:nvPr>
        </p:nvSpPr>
        <p:spPr>
          <a:xfrm>
            <a:off x="485117"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1" name="Text Placeholder 3"/>
          <p:cNvSpPr>
            <a:spLocks noGrp="1"/>
          </p:cNvSpPr>
          <p:nvPr>
            <p:ph type="body" sz="quarter" idx="19" hasCustomPrompt="1"/>
          </p:nvPr>
        </p:nvSpPr>
        <p:spPr>
          <a:xfrm>
            <a:off x="27834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2" name="Text Placeholder 3"/>
          <p:cNvSpPr>
            <a:spLocks noGrp="1"/>
          </p:cNvSpPr>
          <p:nvPr>
            <p:ph type="body" sz="quarter" idx="20" hasCustomPrompt="1"/>
          </p:nvPr>
        </p:nvSpPr>
        <p:spPr>
          <a:xfrm>
            <a:off x="27834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1" hasCustomPrompt="1"/>
          </p:nvPr>
        </p:nvSpPr>
        <p:spPr>
          <a:xfrm>
            <a:off x="50817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4" name="Text Placeholder 3"/>
          <p:cNvSpPr>
            <a:spLocks noGrp="1"/>
          </p:cNvSpPr>
          <p:nvPr>
            <p:ph type="body" sz="quarter" idx="22" hasCustomPrompt="1"/>
          </p:nvPr>
        </p:nvSpPr>
        <p:spPr>
          <a:xfrm>
            <a:off x="50817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3" hasCustomPrompt="1"/>
          </p:nvPr>
        </p:nvSpPr>
        <p:spPr>
          <a:xfrm>
            <a:off x="7411763"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7411763"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8" name="Text Placeholder 3"/>
          <p:cNvSpPr>
            <a:spLocks noGrp="1"/>
          </p:cNvSpPr>
          <p:nvPr>
            <p:ph type="body" sz="quarter" idx="25" hasCustomPrompt="1"/>
          </p:nvPr>
        </p:nvSpPr>
        <p:spPr>
          <a:xfrm>
            <a:off x="9741809"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9" name="Text Placeholder 3"/>
          <p:cNvSpPr>
            <a:spLocks noGrp="1"/>
          </p:cNvSpPr>
          <p:nvPr>
            <p:ph type="body" sz="quarter" idx="26" hasCustomPrompt="1"/>
          </p:nvPr>
        </p:nvSpPr>
        <p:spPr>
          <a:xfrm>
            <a:off x="9741809"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270247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p:cTn id="13"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9">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p:cTn id="1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0">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p:cTn id="3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1">
                                            <p:txEl>
                                              <p:pRg st="0" end="0"/>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p:cTn id="3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22">
                                            <p:txEl>
                                              <p:pRg st="0" end="0"/>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 calcmode="lin" valueType="num">
                                      <p:cBhvr>
                                        <p:cTn id="49"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3">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p:cTn id="55"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24">
                                            <p:txEl>
                                              <p:pRg st="0" end="0"/>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 calcmode="lin" valueType="num">
                                      <p:cBhvr>
                                        <p:cTn id="67"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5">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 calcmode="lin" valueType="num">
                                      <p:cBhvr>
                                        <p:cTn id="73"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26">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8">
                                            <p:txEl>
                                              <p:pRg st="0" end="0"/>
                                            </p:txEl>
                                          </p:spTgt>
                                        </p:tgtEl>
                                        <p:attrNameLst>
                                          <p:attrName>style.visibility</p:attrName>
                                        </p:attrNameLst>
                                      </p:cBhvr>
                                      <p:to>
                                        <p:strVal val="visible"/>
                                      </p:to>
                                    </p:set>
                                    <p:anim calcmode="lin" valueType="num">
                                      <p:cBhvr>
                                        <p:cTn id="85"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87" dur="500"/>
                                        <p:tgtEl>
                                          <p:spTgt spid="28">
                                            <p:txEl>
                                              <p:pRg st="0" end="0"/>
                                            </p:txEl>
                                          </p:spTgt>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 calcmode="lin" valueType="num">
                                      <p:cBhvr>
                                        <p:cTn id="9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build="p">
        <p:tmplLst>
          <p:tmpl lvl="1">
            <p:tnLst>
              <p:par>
                <p:cTn presetID="53" presetClass="entr" presetSubtype="16"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23" grpId="0" build="p">
        <p:tmplLst>
          <p:tmpl lvl="1">
            <p:tnLst>
              <p:par>
                <p:cTn presetID="53" presetClass="entr" presetSubtype="16"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53" presetClass="entr" presetSubtype="16"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9" name="Picture 8" descr="Graphical user interface&#10;&#10;Description automatically generated with low confidence">
            <a:extLst>
              <a:ext uri="{FF2B5EF4-FFF2-40B4-BE49-F238E27FC236}">
                <a16:creationId xmlns:a16="http://schemas.microsoft.com/office/drawing/2014/main" id="{B65ADB94-D25A-17DB-F83A-A0164416F6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956687397"/>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06_Image Layouts">
    <p:spTree>
      <p:nvGrpSpPr>
        <p:cNvPr id="1" name=""/>
        <p:cNvGrpSpPr/>
        <p:nvPr/>
      </p:nvGrpSpPr>
      <p:grpSpPr>
        <a:xfrm>
          <a:off x="0" y="0"/>
          <a:ext cx="0" cy="0"/>
          <a:chOff x="0" y="0"/>
          <a:chExt cx="0" cy="0"/>
        </a:xfrm>
      </p:grpSpPr>
      <p:sp>
        <p:nvSpPr>
          <p:cNvPr id="14" name="Rounded Rectangle 13"/>
          <p:cNvSpPr/>
          <p:nvPr userDrawn="1"/>
        </p:nvSpPr>
        <p:spPr>
          <a:xfrm>
            <a:off x="511048"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ounded Rectangle 15"/>
          <p:cNvSpPr/>
          <p:nvPr userDrawn="1"/>
        </p:nvSpPr>
        <p:spPr>
          <a:xfrm>
            <a:off x="2783587"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ounded Rectangle 16"/>
          <p:cNvSpPr/>
          <p:nvPr userDrawn="1"/>
        </p:nvSpPr>
        <p:spPr>
          <a:xfrm>
            <a:off x="5056124"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ounded Rectangle 17"/>
          <p:cNvSpPr/>
          <p:nvPr userDrawn="1"/>
        </p:nvSpPr>
        <p:spPr>
          <a:xfrm>
            <a:off x="9601200"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ounded Rectangle 18"/>
          <p:cNvSpPr/>
          <p:nvPr userDrawn="1"/>
        </p:nvSpPr>
        <p:spPr>
          <a:xfrm>
            <a:off x="7328663"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ounded Rectangle 19"/>
          <p:cNvSpPr/>
          <p:nvPr userDrawn="1"/>
        </p:nvSpPr>
        <p:spPr>
          <a:xfrm>
            <a:off x="511048"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ounded Rectangle 20"/>
          <p:cNvSpPr/>
          <p:nvPr userDrawn="1"/>
        </p:nvSpPr>
        <p:spPr>
          <a:xfrm>
            <a:off x="2783587"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ounded Rectangle 21"/>
          <p:cNvSpPr/>
          <p:nvPr userDrawn="1"/>
        </p:nvSpPr>
        <p:spPr>
          <a:xfrm>
            <a:off x="5056124"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ounded Rectangle 22"/>
          <p:cNvSpPr/>
          <p:nvPr userDrawn="1"/>
        </p:nvSpPr>
        <p:spPr>
          <a:xfrm>
            <a:off x="9601200"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ounded Rectangle 23"/>
          <p:cNvSpPr/>
          <p:nvPr userDrawn="1"/>
        </p:nvSpPr>
        <p:spPr>
          <a:xfrm>
            <a:off x="7328663"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4" name="Picture Placeholder 7"/>
          <p:cNvSpPr>
            <a:spLocks noGrp="1"/>
          </p:cNvSpPr>
          <p:nvPr>
            <p:ph type="pic" sz="quarter" idx="13" hasCustomPrompt="1"/>
          </p:nvPr>
        </p:nvSpPr>
        <p:spPr>
          <a:xfrm>
            <a:off x="885271" y="1694615"/>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14" hasCustomPrompt="1"/>
          </p:nvPr>
        </p:nvSpPr>
        <p:spPr>
          <a:xfrm>
            <a:off x="3157809" y="1694615"/>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6" name="Picture Placeholder 7"/>
          <p:cNvSpPr>
            <a:spLocks noGrp="1"/>
          </p:cNvSpPr>
          <p:nvPr>
            <p:ph type="pic" sz="quarter" idx="15" hasCustomPrompt="1"/>
          </p:nvPr>
        </p:nvSpPr>
        <p:spPr>
          <a:xfrm>
            <a:off x="5430347" y="1694615"/>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7" name="Picture Placeholder 7"/>
          <p:cNvSpPr>
            <a:spLocks noGrp="1"/>
          </p:cNvSpPr>
          <p:nvPr>
            <p:ph type="pic" sz="quarter" idx="16" hasCustomPrompt="1"/>
          </p:nvPr>
        </p:nvSpPr>
        <p:spPr>
          <a:xfrm>
            <a:off x="9975423" y="1694615"/>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8" name="Picture Placeholder 7"/>
          <p:cNvSpPr>
            <a:spLocks noGrp="1"/>
          </p:cNvSpPr>
          <p:nvPr>
            <p:ph type="pic" sz="quarter" idx="17" hasCustomPrompt="1"/>
          </p:nvPr>
        </p:nvSpPr>
        <p:spPr>
          <a:xfrm>
            <a:off x="7702885" y="1694615"/>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9" name="Picture Placeholder 7"/>
          <p:cNvSpPr>
            <a:spLocks noGrp="1"/>
          </p:cNvSpPr>
          <p:nvPr>
            <p:ph type="pic" sz="quarter" idx="18" hasCustomPrompt="1"/>
          </p:nvPr>
        </p:nvSpPr>
        <p:spPr>
          <a:xfrm>
            <a:off x="885271" y="4044648"/>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0" name="Picture Placeholder 7"/>
          <p:cNvSpPr>
            <a:spLocks noGrp="1"/>
          </p:cNvSpPr>
          <p:nvPr>
            <p:ph type="pic" sz="quarter" idx="19" hasCustomPrompt="1"/>
          </p:nvPr>
        </p:nvSpPr>
        <p:spPr>
          <a:xfrm>
            <a:off x="3157809" y="4044648"/>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1" name="Picture Placeholder 7"/>
          <p:cNvSpPr>
            <a:spLocks noGrp="1"/>
          </p:cNvSpPr>
          <p:nvPr>
            <p:ph type="pic" sz="quarter" idx="20" hasCustomPrompt="1"/>
          </p:nvPr>
        </p:nvSpPr>
        <p:spPr>
          <a:xfrm>
            <a:off x="5430347" y="4044648"/>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2" name="Picture Placeholder 7"/>
          <p:cNvSpPr>
            <a:spLocks noGrp="1"/>
          </p:cNvSpPr>
          <p:nvPr>
            <p:ph type="pic" sz="quarter" idx="21" hasCustomPrompt="1"/>
          </p:nvPr>
        </p:nvSpPr>
        <p:spPr>
          <a:xfrm>
            <a:off x="9975423" y="4044648"/>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3" name="Picture Placeholder 7"/>
          <p:cNvSpPr>
            <a:spLocks noGrp="1"/>
          </p:cNvSpPr>
          <p:nvPr>
            <p:ph type="pic" sz="quarter" idx="22" hasCustomPrompt="1"/>
          </p:nvPr>
        </p:nvSpPr>
        <p:spPr>
          <a:xfrm>
            <a:off x="7702885" y="4044648"/>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25" name="Text Placeholder 3"/>
          <p:cNvSpPr>
            <a:spLocks noGrp="1"/>
          </p:cNvSpPr>
          <p:nvPr>
            <p:ph type="body" sz="quarter" idx="23" hasCustomPrompt="1"/>
          </p:nvPr>
        </p:nvSpPr>
        <p:spPr>
          <a:xfrm>
            <a:off x="563189"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563189"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7" name="Text Placeholder 3"/>
          <p:cNvSpPr>
            <a:spLocks noGrp="1"/>
          </p:cNvSpPr>
          <p:nvPr>
            <p:ph type="body" sz="quarter" idx="25" hasCustomPrompt="1"/>
          </p:nvPr>
        </p:nvSpPr>
        <p:spPr>
          <a:xfrm>
            <a:off x="278358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8" name="Text Placeholder 3"/>
          <p:cNvSpPr>
            <a:spLocks noGrp="1"/>
          </p:cNvSpPr>
          <p:nvPr>
            <p:ph type="body" sz="quarter" idx="26" hasCustomPrompt="1"/>
          </p:nvPr>
        </p:nvSpPr>
        <p:spPr>
          <a:xfrm>
            <a:off x="278358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9" name="Text Placeholder 3"/>
          <p:cNvSpPr>
            <a:spLocks noGrp="1"/>
          </p:cNvSpPr>
          <p:nvPr>
            <p:ph type="body" sz="quarter" idx="27" hasCustomPrompt="1"/>
          </p:nvPr>
        </p:nvSpPr>
        <p:spPr>
          <a:xfrm>
            <a:off x="510826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0" name="Text Placeholder 3"/>
          <p:cNvSpPr>
            <a:spLocks noGrp="1"/>
          </p:cNvSpPr>
          <p:nvPr>
            <p:ph type="body" sz="quarter" idx="28" hasCustomPrompt="1"/>
          </p:nvPr>
        </p:nvSpPr>
        <p:spPr>
          <a:xfrm>
            <a:off x="510826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1" name="Text Placeholder 3"/>
          <p:cNvSpPr>
            <a:spLocks noGrp="1"/>
          </p:cNvSpPr>
          <p:nvPr>
            <p:ph type="body" sz="quarter" idx="29" hasCustomPrompt="1"/>
          </p:nvPr>
        </p:nvSpPr>
        <p:spPr>
          <a:xfrm>
            <a:off x="7324384"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2" name="Text Placeholder 3"/>
          <p:cNvSpPr>
            <a:spLocks noGrp="1"/>
          </p:cNvSpPr>
          <p:nvPr>
            <p:ph type="body" sz="quarter" idx="30" hasCustomPrompt="1"/>
          </p:nvPr>
        </p:nvSpPr>
        <p:spPr>
          <a:xfrm>
            <a:off x="7324384"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3" name="Text Placeholder 3"/>
          <p:cNvSpPr>
            <a:spLocks noGrp="1"/>
          </p:cNvSpPr>
          <p:nvPr>
            <p:ph type="body" sz="quarter" idx="31" hasCustomPrompt="1"/>
          </p:nvPr>
        </p:nvSpPr>
        <p:spPr>
          <a:xfrm>
            <a:off x="9622701"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4" name="Text Placeholder 3"/>
          <p:cNvSpPr>
            <a:spLocks noGrp="1"/>
          </p:cNvSpPr>
          <p:nvPr>
            <p:ph type="body" sz="quarter" idx="32" hasCustomPrompt="1"/>
          </p:nvPr>
        </p:nvSpPr>
        <p:spPr>
          <a:xfrm>
            <a:off x="9622701"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Text Placeholder 3"/>
          <p:cNvSpPr>
            <a:spLocks noGrp="1"/>
          </p:cNvSpPr>
          <p:nvPr>
            <p:ph type="body" sz="quarter" idx="33" hasCustomPrompt="1"/>
          </p:nvPr>
        </p:nvSpPr>
        <p:spPr>
          <a:xfrm>
            <a:off x="563189"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6" name="Text Placeholder 3"/>
          <p:cNvSpPr>
            <a:spLocks noGrp="1"/>
          </p:cNvSpPr>
          <p:nvPr>
            <p:ph type="body" sz="quarter" idx="34" hasCustomPrompt="1"/>
          </p:nvPr>
        </p:nvSpPr>
        <p:spPr>
          <a:xfrm>
            <a:off x="563189"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7" name="Text Placeholder 3"/>
          <p:cNvSpPr>
            <a:spLocks noGrp="1"/>
          </p:cNvSpPr>
          <p:nvPr>
            <p:ph type="body" sz="quarter" idx="35" hasCustomPrompt="1"/>
          </p:nvPr>
        </p:nvSpPr>
        <p:spPr>
          <a:xfrm>
            <a:off x="278358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8" name="Text Placeholder 3"/>
          <p:cNvSpPr>
            <a:spLocks noGrp="1"/>
          </p:cNvSpPr>
          <p:nvPr>
            <p:ph type="body" sz="quarter" idx="36" hasCustomPrompt="1"/>
          </p:nvPr>
        </p:nvSpPr>
        <p:spPr>
          <a:xfrm>
            <a:off x="278358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9" name="Text Placeholder 3"/>
          <p:cNvSpPr>
            <a:spLocks noGrp="1"/>
          </p:cNvSpPr>
          <p:nvPr>
            <p:ph type="body" sz="quarter" idx="37" hasCustomPrompt="1"/>
          </p:nvPr>
        </p:nvSpPr>
        <p:spPr>
          <a:xfrm>
            <a:off x="510826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0" name="Text Placeholder 3"/>
          <p:cNvSpPr>
            <a:spLocks noGrp="1"/>
          </p:cNvSpPr>
          <p:nvPr>
            <p:ph type="body" sz="quarter" idx="38" hasCustomPrompt="1"/>
          </p:nvPr>
        </p:nvSpPr>
        <p:spPr>
          <a:xfrm>
            <a:off x="510826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1" name="Text Placeholder 3"/>
          <p:cNvSpPr>
            <a:spLocks noGrp="1"/>
          </p:cNvSpPr>
          <p:nvPr>
            <p:ph type="body" sz="quarter" idx="39" hasCustomPrompt="1"/>
          </p:nvPr>
        </p:nvSpPr>
        <p:spPr>
          <a:xfrm>
            <a:off x="7324384"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2" name="Text Placeholder 3"/>
          <p:cNvSpPr>
            <a:spLocks noGrp="1"/>
          </p:cNvSpPr>
          <p:nvPr>
            <p:ph type="body" sz="quarter" idx="40" hasCustomPrompt="1"/>
          </p:nvPr>
        </p:nvSpPr>
        <p:spPr>
          <a:xfrm>
            <a:off x="7324384"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3" name="Text Placeholder 3"/>
          <p:cNvSpPr>
            <a:spLocks noGrp="1"/>
          </p:cNvSpPr>
          <p:nvPr>
            <p:ph type="body" sz="quarter" idx="41" hasCustomPrompt="1"/>
          </p:nvPr>
        </p:nvSpPr>
        <p:spPr>
          <a:xfrm>
            <a:off x="9622701"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4" name="Text Placeholder 3"/>
          <p:cNvSpPr>
            <a:spLocks noGrp="1"/>
          </p:cNvSpPr>
          <p:nvPr>
            <p:ph type="body" sz="quarter" idx="42" hasCustomPrompt="1"/>
          </p:nvPr>
        </p:nvSpPr>
        <p:spPr>
          <a:xfrm>
            <a:off x="9622701"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41864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p:cTn id="1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5">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p:cTn id="25"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6">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 calcmode="lin" valueType="num">
                                      <p:cBhvr>
                                        <p:cTn id="43"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p:cTn id="4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8">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9">
                                            <p:txEl>
                                              <p:pRg st="0" end="0"/>
                                            </p:txEl>
                                          </p:spTgt>
                                        </p:tgtEl>
                                        <p:attrNameLst>
                                          <p:attrName>style.visibility</p:attrName>
                                        </p:attrNameLst>
                                      </p:cBhvr>
                                      <p:to>
                                        <p:strVal val="visible"/>
                                      </p:to>
                                    </p:set>
                                    <p:anim calcmode="lin" valueType="num">
                                      <p:cBhvr>
                                        <p:cTn id="6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9">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0">
                                            <p:txEl>
                                              <p:pRg st="0" end="0"/>
                                            </p:txEl>
                                          </p:spTgt>
                                        </p:tgtEl>
                                        <p:attrNameLst>
                                          <p:attrName>style.visibility</p:attrName>
                                        </p:attrNameLst>
                                      </p:cBhvr>
                                      <p:to>
                                        <p:strVal val="visible"/>
                                      </p:to>
                                    </p:set>
                                    <p:anim calcmode="lin" valueType="num">
                                      <p:cBhvr>
                                        <p:cTn id="7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30">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1">
                                            <p:txEl>
                                              <p:pRg st="0" end="0"/>
                                            </p:txEl>
                                          </p:spTgt>
                                        </p:tgtEl>
                                        <p:attrNameLst>
                                          <p:attrName>style.visibility</p:attrName>
                                        </p:attrNameLst>
                                      </p:cBhvr>
                                      <p:to>
                                        <p:strVal val="visible"/>
                                      </p:to>
                                    </p:set>
                                    <p:anim calcmode="lin" valueType="num">
                                      <p:cBhvr>
                                        <p:cTn id="91"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31">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2">
                                            <p:txEl>
                                              <p:pRg st="0" end="0"/>
                                            </p:txEl>
                                          </p:spTgt>
                                        </p:tgtEl>
                                        <p:attrNameLst>
                                          <p:attrName>style.visibility</p:attrName>
                                        </p:attrNameLst>
                                      </p:cBhvr>
                                      <p:to>
                                        <p:strVal val="visible"/>
                                      </p:to>
                                    </p:set>
                                    <p:anim calcmode="lin" valueType="num">
                                      <p:cBhvr>
                                        <p:cTn id="9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32">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fill="hold"/>
                                        <p:tgtEl>
                                          <p:spTgt spid="18"/>
                                        </p:tgtEl>
                                        <p:attrNameLst>
                                          <p:attrName>ppt_w</p:attrName>
                                        </p:attrNameLst>
                                      </p:cBhvr>
                                      <p:tavLst>
                                        <p:tav tm="0">
                                          <p:val>
                                            <p:fltVal val="0"/>
                                          </p:val>
                                        </p:tav>
                                        <p:tav tm="100000">
                                          <p:val>
                                            <p:strVal val="#ppt_w"/>
                                          </p:val>
                                        </p:tav>
                                      </p:tavLst>
                                    </p:anim>
                                    <p:anim calcmode="lin" valueType="num">
                                      <p:cBhvr>
                                        <p:cTn id="104" dur="500" fill="hold"/>
                                        <p:tgtEl>
                                          <p:spTgt spid="18"/>
                                        </p:tgtEl>
                                        <p:attrNameLst>
                                          <p:attrName>ppt_h</p:attrName>
                                        </p:attrNameLst>
                                      </p:cBhvr>
                                      <p:tavLst>
                                        <p:tav tm="0">
                                          <p:val>
                                            <p:fltVal val="0"/>
                                          </p:val>
                                        </p:tav>
                                        <p:tav tm="100000">
                                          <p:val>
                                            <p:strVal val="#ppt_h"/>
                                          </p:val>
                                        </p:tav>
                                      </p:tavLst>
                                    </p:anim>
                                    <p:animEffect transition="in" filter="fade">
                                      <p:cBhvr>
                                        <p:cTn id="105" dur="500"/>
                                        <p:tgtEl>
                                          <p:spTgt spid="18"/>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67"/>
                                        </p:tgtEl>
                                        <p:attrNameLst>
                                          <p:attrName>style.visibility</p:attrName>
                                        </p:attrNameLst>
                                      </p:cBhvr>
                                      <p:to>
                                        <p:strVal val="visible"/>
                                      </p:to>
                                    </p:set>
                                    <p:anim calcmode="lin" valueType="num">
                                      <p:cBhvr>
                                        <p:cTn id="109" dur="500" fill="hold"/>
                                        <p:tgtEl>
                                          <p:spTgt spid="67"/>
                                        </p:tgtEl>
                                        <p:attrNameLst>
                                          <p:attrName>ppt_w</p:attrName>
                                        </p:attrNameLst>
                                      </p:cBhvr>
                                      <p:tavLst>
                                        <p:tav tm="0">
                                          <p:val>
                                            <p:fltVal val="0"/>
                                          </p:val>
                                        </p:tav>
                                        <p:tav tm="100000">
                                          <p:val>
                                            <p:strVal val="#ppt_w"/>
                                          </p:val>
                                        </p:tav>
                                      </p:tavLst>
                                    </p:anim>
                                    <p:anim calcmode="lin" valueType="num">
                                      <p:cBhvr>
                                        <p:cTn id="110" dur="500" fill="hold"/>
                                        <p:tgtEl>
                                          <p:spTgt spid="67"/>
                                        </p:tgtEl>
                                        <p:attrNameLst>
                                          <p:attrName>ppt_h</p:attrName>
                                        </p:attrNameLst>
                                      </p:cBhvr>
                                      <p:tavLst>
                                        <p:tav tm="0">
                                          <p:val>
                                            <p:fltVal val="0"/>
                                          </p:val>
                                        </p:tav>
                                        <p:tav tm="100000">
                                          <p:val>
                                            <p:strVal val="#ppt_h"/>
                                          </p:val>
                                        </p:tav>
                                      </p:tavLst>
                                    </p:anim>
                                    <p:animEffect transition="in" filter="fade">
                                      <p:cBhvr>
                                        <p:cTn id="111" dur="500"/>
                                        <p:tgtEl>
                                          <p:spTgt spid="6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33">
                                            <p:txEl>
                                              <p:pRg st="0" end="0"/>
                                            </p:txEl>
                                          </p:spTgt>
                                        </p:tgtEl>
                                        <p:attrNameLst>
                                          <p:attrName>style.visibility</p:attrName>
                                        </p:attrNameLst>
                                      </p:cBhvr>
                                      <p:to>
                                        <p:strVal val="visible"/>
                                      </p:to>
                                    </p:set>
                                    <p:anim calcmode="lin" valueType="num">
                                      <p:cBhvr>
                                        <p:cTn id="115"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33">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 calcmode="lin" valueType="num">
                                      <p:cBhvr>
                                        <p:cTn id="121"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34">
                                            <p:txEl>
                                              <p:pRg st="0" end="0"/>
                                            </p:txEl>
                                          </p:spTgt>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500" fill="hold"/>
                                        <p:tgtEl>
                                          <p:spTgt spid="20"/>
                                        </p:tgtEl>
                                        <p:attrNameLst>
                                          <p:attrName>ppt_w</p:attrName>
                                        </p:attrNameLst>
                                      </p:cBhvr>
                                      <p:tavLst>
                                        <p:tav tm="0">
                                          <p:val>
                                            <p:fltVal val="0"/>
                                          </p:val>
                                        </p:tav>
                                        <p:tav tm="100000">
                                          <p:val>
                                            <p:strVal val="#ppt_w"/>
                                          </p:val>
                                        </p:tav>
                                      </p:tavLst>
                                    </p:anim>
                                    <p:anim calcmode="lin" valueType="num">
                                      <p:cBhvr>
                                        <p:cTn id="128" dur="500" fill="hold"/>
                                        <p:tgtEl>
                                          <p:spTgt spid="20"/>
                                        </p:tgtEl>
                                        <p:attrNameLst>
                                          <p:attrName>ppt_h</p:attrName>
                                        </p:attrNameLst>
                                      </p:cBhvr>
                                      <p:tavLst>
                                        <p:tav tm="0">
                                          <p:val>
                                            <p:fltVal val="0"/>
                                          </p:val>
                                        </p:tav>
                                        <p:tav tm="100000">
                                          <p:val>
                                            <p:strVal val="#ppt_h"/>
                                          </p:val>
                                        </p:tav>
                                      </p:tavLst>
                                    </p:anim>
                                    <p:animEffect transition="in" filter="fade">
                                      <p:cBhvr>
                                        <p:cTn id="129" dur="500"/>
                                        <p:tgtEl>
                                          <p:spTgt spid="20"/>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69"/>
                                        </p:tgtEl>
                                        <p:attrNameLst>
                                          <p:attrName>style.visibility</p:attrName>
                                        </p:attrNameLst>
                                      </p:cBhvr>
                                      <p:to>
                                        <p:strVal val="visible"/>
                                      </p:to>
                                    </p:set>
                                    <p:anim calcmode="lin" valueType="num">
                                      <p:cBhvr>
                                        <p:cTn id="133" dur="500" fill="hold"/>
                                        <p:tgtEl>
                                          <p:spTgt spid="69"/>
                                        </p:tgtEl>
                                        <p:attrNameLst>
                                          <p:attrName>ppt_w</p:attrName>
                                        </p:attrNameLst>
                                      </p:cBhvr>
                                      <p:tavLst>
                                        <p:tav tm="0">
                                          <p:val>
                                            <p:fltVal val="0"/>
                                          </p:val>
                                        </p:tav>
                                        <p:tav tm="100000">
                                          <p:val>
                                            <p:strVal val="#ppt_w"/>
                                          </p:val>
                                        </p:tav>
                                      </p:tavLst>
                                    </p:anim>
                                    <p:anim calcmode="lin" valueType="num">
                                      <p:cBhvr>
                                        <p:cTn id="134" dur="500" fill="hold"/>
                                        <p:tgtEl>
                                          <p:spTgt spid="69"/>
                                        </p:tgtEl>
                                        <p:attrNameLst>
                                          <p:attrName>ppt_h</p:attrName>
                                        </p:attrNameLst>
                                      </p:cBhvr>
                                      <p:tavLst>
                                        <p:tav tm="0">
                                          <p:val>
                                            <p:fltVal val="0"/>
                                          </p:val>
                                        </p:tav>
                                        <p:tav tm="100000">
                                          <p:val>
                                            <p:strVal val="#ppt_h"/>
                                          </p:val>
                                        </p:tav>
                                      </p:tavLst>
                                    </p:anim>
                                    <p:animEffect transition="in" filter="fade">
                                      <p:cBhvr>
                                        <p:cTn id="135" dur="500"/>
                                        <p:tgtEl>
                                          <p:spTgt spid="69"/>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 calcmode="lin" valueType="num">
                                      <p:cBhvr>
                                        <p:cTn id="139"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40"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41" dur="500"/>
                                        <p:tgtEl>
                                          <p:spTgt spid="35">
                                            <p:txEl>
                                              <p:pRg st="0" end="0"/>
                                            </p:txEl>
                                          </p:spTgt>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36">
                                            <p:txEl>
                                              <p:pRg st="0" end="0"/>
                                            </p:txEl>
                                          </p:spTgt>
                                        </p:tgtEl>
                                        <p:attrNameLst>
                                          <p:attrName>style.visibility</p:attrName>
                                        </p:attrNameLst>
                                      </p:cBhvr>
                                      <p:to>
                                        <p:strVal val="visible"/>
                                      </p:to>
                                    </p:set>
                                    <p:anim calcmode="lin" valueType="num">
                                      <p:cBhvr>
                                        <p:cTn id="145"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46"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7" dur="500"/>
                                        <p:tgtEl>
                                          <p:spTgt spid="36">
                                            <p:txEl>
                                              <p:pRg st="0" end="0"/>
                                            </p:txEl>
                                          </p:spTgt>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childTnLst>
                                </p:cTn>
                              </p:par>
                            </p:childTnLst>
                          </p:cTn>
                        </p:par>
                        <p:par>
                          <p:cTn id="154" fill="hold">
                            <p:stCondLst>
                              <p:cond delay="12500"/>
                            </p:stCondLst>
                            <p:childTnLst>
                              <p:par>
                                <p:cTn id="155" presetID="53" presetClass="entr" presetSubtype="16" fill="hold" grpId="0" nodeType="afterEffect">
                                  <p:stCondLst>
                                    <p:cond delay="0"/>
                                  </p:stCondLst>
                                  <p:childTnLst>
                                    <p:set>
                                      <p:cBhvr>
                                        <p:cTn id="156" dur="1" fill="hold">
                                          <p:stCondLst>
                                            <p:cond delay="0"/>
                                          </p:stCondLst>
                                        </p:cTn>
                                        <p:tgtEl>
                                          <p:spTgt spid="70"/>
                                        </p:tgtEl>
                                        <p:attrNameLst>
                                          <p:attrName>style.visibility</p:attrName>
                                        </p:attrNameLst>
                                      </p:cBhvr>
                                      <p:to>
                                        <p:strVal val="visible"/>
                                      </p:to>
                                    </p:set>
                                    <p:anim calcmode="lin" valueType="num">
                                      <p:cBhvr>
                                        <p:cTn id="157" dur="500" fill="hold"/>
                                        <p:tgtEl>
                                          <p:spTgt spid="70"/>
                                        </p:tgtEl>
                                        <p:attrNameLst>
                                          <p:attrName>ppt_w</p:attrName>
                                        </p:attrNameLst>
                                      </p:cBhvr>
                                      <p:tavLst>
                                        <p:tav tm="0">
                                          <p:val>
                                            <p:fltVal val="0"/>
                                          </p:val>
                                        </p:tav>
                                        <p:tav tm="100000">
                                          <p:val>
                                            <p:strVal val="#ppt_w"/>
                                          </p:val>
                                        </p:tav>
                                      </p:tavLst>
                                    </p:anim>
                                    <p:anim calcmode="lin" valueType="num">
                                      <p:cBhvr>
                                        <p:cTn id="158" dur="500" fill="hold"/>
                                        <p:tgtEl>
                                          <p:spTgt spid="70"/>
                                        </p:tgtEl>
                                        <p:attrNameLst>
                                          <p:attrName>ppt_h</p:attrName>
                                        </p:attrNameLst>
                                      </p:cBhvr>
                                      <p:tavLst>
                                        <p:tav tm="0">
                                          <p:val>
                                            <p:fltVal val="0"/>
                                          </p:val>
                                        </p:tav>
                                        <p:tav tm="100000">
                                          <p:val>
                                            <p:strVal val="#ppt_h"/>
                                          </p:val>
                                        </p:tav>
                                      </p:tavLst>
                                    </p:anim>
                                    <p:animEffect transition="in" filter="fade">
                                      <p:cBhvr>
                                        <p:cTn id="159" dur="500"/>
                                        <p:tgtEl>
                                          <p:spTgt spid="70"/>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37">
                                            <p:txEl>
                                              <p:pRg st="0" end="0"/>
                                            </p:txEl>
                                          </p:spTgt>
                                        </p:tgtEl>
                                        <p:attrNameLst>
                                          <p:attrName>style.visibility</p:attrName>
                                        </p:attrNameLst>
                                      </p:cBhvr>
                                      <p:to>
                                        <p:strVal val="visible"/>
                                      </p:to>
                                    </p:set>
                                    <p:anim calcmode="lin" valueType="num">
                                      <p:cBhvr>
                                        <p:cTn id="16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16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165" dur="500"/>
                                        <p:tgtEl>
                                          <p:spTgt spid="37">
                                            <p:txEl>
                                              <p:pRg st="0" end="0"/>
                                            </p:txEl>
                                          </p:spTgt>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38">
                                            <p:txEl>
                                              <p:pRg st="0" end="0"/>
                                            </p:txEl>
                                          </p:spTgt>
                                        </p:tgtEl>
                                        <p:attrNameLst>
                                          <p:attrName>style.visibility</p:attrName>
                                        </p:attrNameLst>
                                      </p:cBhvr>
                                      <p:to>
                                        <p:strVal val="visible"/>
                                      </p:to>
                                    </p:set>
                                    <p:anim calcmode="lin" valueType="num">
                                      <p:cBhvr>
                                        <p:cTn id="169"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70"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171" dur="500"/>
                                        <p:tgtEl>
                                          <p:spTgt spid="38">
                                            <p:txEl>
                                              <p:pRg st="0" end="0"/>
                                            </p:txEl>
                                          </p:spTgt>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22"/>
                                        </p:tgtEl>
                                        <p:attrNameLst>
                                          <p:attrName>style.visibility</p:attrName>
                                        </p:attrNameLst>
                                      </p:cBhvr>
                                      <p:to>
                                        <p:strVal val="visible"/>
                                      </p:to>
                                    </p:set>
                                    <p:anim calcmode="lin" valueType="num">
                                      <p:cBhvr>
                                        <p:cTn id="175" dur="500" fill="hold"/>
                                        <p:tgtEl>
                                          <p:spTgt spid="22"/>
                                        </p:tgtEl>
                                        <p:attrNameLst>
                                          <p:attrName>ppt_w</p:attrName>
                                        </p:attrNameLst>
                                      </p:cBhvr>
                                      <p:tavLst>
                                        <p:tav tm="0">
                                          <p:val>
                                            <p:fltVal val="0"/>
                                          </p:val>
                                        </p:tav>
                                        <p:tav tm="100000">
                                          <p:val>
                                            <p:strVal val="#ppt_w"/>
                                          </p:val>
                                        </p:tav>
                                      </p:tavLst>
                                    </p:anim>
                                    <p:anim calcmode="lin" valueType="num">
                                      <p:cBhvr>
                                        <p:cTn id="176" dur="500" fill="hold"/>
                                        <p:tgtEl>
                                          <p:spTgt spid="22"/>
                                        </p:tgtEl>
                                        <p:attrNameLst>
                                          <p:attrName>ppt_h</p:attrName>
                                        </p:attrNameLst>
                                      </p:cBhvr>
                                      <p:tavLst>
                                        <p:tav tm="0">
                                          <p:val>
                                            <p:fltVal val="0"/>
                                          </p:val>
                                        </p:tav>
                                        <p:tav tm="100000">
                                          <p:val>
                                            <p:strVal val="#ppt_h"/>
                                          </p:val>
                                        </p:tav>
                                      </p:tavLst>
                                    </p:anim>
                                    <p:animEffect transition="in" filter="fade">
                                      <p:cBhvr>
                                        <p:cTn id="177" dur="500"/>
                                        <p:tgtEl>
                                          <p:spTgt spid="22"/>
                                        </p:tgtEl>
                                      </p:cBhvr>
                                    </p:animEffect>
                                  </p:childTnLst>
                                </p:cTn>
                              </p:par>
                            </p:childTnLst>
                          </p:cTn>
                        </p:par>
                        <p:par>
                          <p:cTn id="178" fill="hold">
                            <p:stCondLst>
                              <p:cond delay="14500"/>
                            </p:stCondLst>
                            <p:childTnLst>
                              <p:par>
                                <p:cTn id="179" presetID="53" presetClass="entr" presetSubtype="16" fill="hold" grpId="0" nodeType="afterEffect">
                                  <p:stCondLst>
                                    <p:cond delay="0"/>
                                  </p:stCondLst>
                                  <p:childTnLst>
                                    <p:set>
                                      <p:cBhvr>
                                        <p:cTn id="180" dur="1" fill="hold">
                                          <p:stCondLst>
                                            <p:cond delay="0"/>
                                          </p:stCondLst>
                                        </p:cTn>
                                        <p:tgtEl>
                                          <p:spTgt spid="71"/>
                                        </p:tgtEl>
                                        <p:attrNameLst>
                                          <p:attrName>style.visibility</p:attrName>
                                        </p:attrNameLst>
                                      </p:cBhvr>
                                      <p:to>
                                        <p:strVal val="visible"/>
                                      </p:to>
                                    </p:set>
                                    <p:anim calcmode="lin" valueType="num">
                                      <p:cBhvr>
                                        <p:cTn id="181" dur="500" fill="hold"/>
                                        <p:tgtEl>
                                          <p:spTgt spid="71"/>
                                        </p:tgtEl>
                                        <p:attrNameLst>
                                          <p:attrName>ppt_w</p:attrName>
                                        </p:attrNameLst>
                                      </p:cBhvr>
                                      <p:tavLst>
                                        <p:tav tm="0">
                                          <p:val>
                                            <p:fltVal val="0"/>
                                          </p:val>
                                        </p:tav>
                                        <p:tav tm="100000">
                                          <p:val>
                                            <p:strVal val="#ppt_w"/>
                                          </p:val>
                                        </p:tav>
                                      </p:tavLst>
                                    </p:anim>
                                    <p:anim calcmode="lin" valueType="num">
                                      <p:cBhvr>
                                        <p:cTn id="182" dur="500" fill="hold"/>
                                        <p:tgtEl>
                                          <p:spTgt spid="71"/>
                                        </p:tgtEl>
                                        <p:attrNameLst>
                                          <p:attrName>ppt_h</p:attrName>
                                        </p:attrNameLst>
                                      </p:cBhvr>
                                      <p:tavLst>
                                        <p:tav tm="0">
                                          <p:val>
                                            <p:fltVal val="0"/>
                                          </p:val>
                                        </p:tav>
                                        <p:tav tm="100000">
                                          <p:val>
                                            <p:strVal val="#ppt_h"/>
                                          </p:val>
                                        </p:tav>
                                      </p:tavLst>
                                    </p:anim>
                                    <p:animEffect transition="in" filter="fade">
                                      <p:cBhvr>
                                        <p:cTn id="183" dur="500"/>
                                        <p:tgtEl>
                                          <p:spTgt spid="71"/>
                                        </p:tgtEl>
                                      </p:cBhvr>
                                    </p:animEffect>
                                  </p:childTnLst>
                                </p:cTn>
                              </p:par>
                            </p:childTnLst>
                          </p:cTn>
                        </p:par>
                        <p:par>
                          <p:cTn id="184" fill="hold">
                            <p:stCondLst>
                              <p:cond delay="15000"/>
                            </p:stCondLst>
                            <p:childTnLst>
                              <p:par>
                                <p:cTn id="185" presetID="53" presetClass="entr" presetSubtype="16" fill="hold" grpId="0" nodeType="afterEffect">
                                  <p:stCondLst>
                                    <p:cond delay="0"/>
                                  </p:stCondLst>
                                  <p:childTnLst>
                                    <p:set>
                                      <p:cBhvr>
                                        <p:cTn id="186" dur="1" fill="hold">
                                          <p:stCondLst>
                                            <p:cond delay="0"/>
                                          </p:stCondLst>
                                        </p:cTn>
                                        <p:tgtEl>
                                          <p:spTgt spid="39">
                                            <p:txEl>
                                              <p:pRg st="0" end="0"/>
                                            </p:txEl>
                                          </p:spTgt>
                                        </p:tgtEl>
                                        <p:attrNameLst>
                                          <p:attrName>style.visibility</p:attrName>
                                        </p:attrNameLst>
                                      </p:cBhvr>
                                      <p:to>
                                        <p:strVal val="visible"/>
                                      </p:to>
                                    </p:set>
                                    <p:anim calcmode="lin" valueType="num">
                                      <p:cBhvr>
                                        <p:cTn id="18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188" dur="5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189" dur="500"/>
                                        <p:tgtEl>
                                          <p:spTgt spid="39">
                                            <p:txEl>
                                              <p:pRg st="0" end="0"/>
                                            </p:txEl>
                                          </p:spTgt>
                                        </p:tgtEl>
                                      </p:cBhvr>
                                    </p:animEffect>
                                  </p:childTnLst>
                                </p:cTn>
                              </p:par>
                            </p:childTnLst>
                          </p:cTn>
                        </p:par>
                        <p:par>
                          <p:cTn id="190" fill="hold">
                            <p:stCondLst>
                              <p:cond delay="15500"/>
                            </p:stCondLst>
                            <p:childTnLst>
                              <p:par>
                                <p:cTn id="191" presetID="53" presetClass="entr" presetSubtype="16" fill="hold" grpId="0" nodeType="afterEffect">
                                  <p:stCondLst>
                                    <p:cond delay="0"/>
                                  </p:stCondLst>
                                  <p:childTnLst>
                                    <p:set>
                                      <p:cBhvr>
                                        <p:cTn id="192" dur="1" fill="hold">
                                          <p:stCondLst>
                                            <p:cond delay="0"/>
                                          </p:stCondLst>
                                        </p:cTn>
                                        <p:tgtEl>
                                          <p:spTgt spid="40">
                                            <p:txEl>
                                              <p:pRg st="0" end="0"/>
                                            </p:txEl>
                                          </p:spTgt>
                                        </p:tgtEl>
                                        <p:attrNameLst>
                                          <p:attrName>style.visibility</p:attrName>
                                        </p:attrNameLst>
                                      </p:cBhvr>
                                      <p:to>
                                        <p:strVal val="visible"/>
                                      </p:to>
                                    </p:set>
                                    <p:anim calcmode="lin" valueType="num">
                                      <p:cBhvr>
                                        <p:cTn id="193"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94"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195" dur="500"/>
                                        <p:tgtEl>
                                          <p:spTgt spid="40">
                                            <p:txEl>
                                              <p:pRg st="0" end="0"/>
                                            </p:txEl>
                                          </p:spTgt>
                                        </p:tgtEl>
                                      </p:cBhvr>
                                    </p:animEffect>
                                  </p:childTnLst>
                                </p:cTn>
                              </p:par>
                            </p:childTnLst>
                          </p:cTn>
                        </p:par>
                        <p:par>
                          <p:cTn id="196" fill="hold">
                            <p:stCondLst>
                              <p:cond delay="16000"/>
                            </p:stCondLst>
                            <p:childTnLst>
                              <p:par>
                                <p:cTn id="197" presetID="53" presetClass="entr" presetSubtype="16" fill="hold" grpId="0" nodeType="afterEffect">
                                  <p:stCondLst>
                                    <p:cond delay="0"/>
                                  </p:stCondLst>
                                  <p:childTnLst>
                                    <p:set>
                                      <p:cBhvr>
                                        <p:cTn id="198" dur="1" fill="hold">
                                          <p:stCondLst>
                                            <p:cond delay="0"/>
                                          </p:stCondLst>
                                        </p:cTn>
                                        <p:tgtEl>
                                          <p:spTgt spid="24"/>
                                        </p:tgtEl>
                                        <p:attrNameLst>
                                          <p:attrName>style.visibility</p:attrName>
                                        </p:attrNameLst>
                                      </p:cBhvr>
                                      <p:to>
                                        <p:strVal val="visible"/>
                                      </p:to>
                                    </p:set>
                                    <p:anim calcmode="lin" valueType="num">
                                      <p:cBhvr>
                                        <p:cTn id="199" dur="500" fill="hold"/>
                                        <p:tgtEl>
                                          <p:spTgt spid="24"/>
                                        </p:tgtEl>
                                        <p:attrNameLst>
                                          <p:attrName>ppt_w</p:attrName>
                                        </p:attrNameLst>
                                      </p:cBhvr>
                                      <p:tavLst>
                                        <p:tav tm="0">
                                          <p:val>
                                            <p:fltVal val="0"/>
                                          </p:val>
                                        </p:tav>
                                        <p:tav tm="100000">
                                          <p:val>
                                            <p:strVal val="#ppt_w"/>
                                          </p:val>
                                        </p:tav>
                                      </p:tavLst>
                                    </p:anim>
                                    <p:anim calcmode="lin" valueType="num">
                                      <p:cBhvr>
                                        <p:cTn id="200" dur="500" fill="hold"/>
                                        <p:tgtEl>
                                          <p:spTgt spid="24"/>
                                        </p:tgtEl>
                                        <p:attrNameLst>
                                          <p:attrName>ppt_h</p:attrName>
                                        </p:attrNameLst>
                                      </p:cBhvr>
                                      <p:tavLst>
                                        <p:tav tm="0">
                                          <p:val>
                                            <p:fltVal val="0"/>
                                          </p:val>
                                        </p:tav>
                                        <p:tav tm="100000">
                                          <p:val>
                                            <p:strVal val="#ppt_h"/>
                                          </p:val>
                                        </p:tav>
                                      </p:tavLst>
                                    </p:anim>
                                    <p:animEffect transition="in" filter="fade">
                                      <p:cBhvr>
                                        <p:cTn id="201" dur="500"/>
                                        <p:tgtEl>
                                          <p:spTgt spid="24"/>
                                        </p:tgtEl>
                                      </p:cBhvr>
                                    </p:animEffect>
                                  </p:childTnLst>
                                </p:cTn>
                              </p:par>
                            </p:childTnLst>
                          </p:cTn>
                        </p:par>
                        <p:par>
                          <p:cTn id="202" fill="hold">
                            <p:stCondLst>
                              <p:cond delay="1650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childTnLst>
                          </p:cTn>
                        </p:par>
                        <p:par>
                          <p:cTn id="208" fill="hold">
                            <p:stCondLst>
                              <p:cond delay="17000"/>
                            </p:stCondLst>
                            <p:childTnLst>
                              <p:par>
                                <p:cTn id="209" presetID="53" presetClass="entr" presetSubtype="16" fill="hold" grpId="0" nodeType="afterEffect">
                                  <p:stCondLst>
                                    <p:cond delay="0"/>
                                  </p:stCondLst>
                                  <p:childTnLst>
                                    <p:set>
                                      <p:cBhvr>
                                        <p:cTn id="210" dur="1" fill="hold">
                                          <p:stCondLst>
                                            <p:cond delay="0"/>
                                          </p:stCondLst>
                                        </p:cTn>
                                        <p:tgtEl>
                                          <p:spTgt spid="41">
                                            <p:txEl>
                                              <p:pRg st="0" end="0"/>
                                            </p:txEl>
                                          </p:spTgt>
                                        </p:tgtEl>
                                        <p:attrNameLst>
                                          <p:attrName>style.visibility</p:attrName>
                                        </p:attrNameLst>
                                      </p:cBhvr>
                                      <p:to>
                                        <p:strVal val="visible"/>
                                      </p:to>
                                    </p:set>
                                    <p:anim calcmode="lin" valueType="num">
                                      <p:cBhvr>
                                        <p:cTn id="211"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12"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213" dur="500"/>
                                        <p:tgtEl>
                                          <p:spTgt spid="41">
                                            <p:txEl>
                                              <p:pRg st="0" end="0"/>
                                            </p:txEl>
                                          </p:spTgt>
                                        </p:tgtEl>
                                      </p:cBhvr>
                                    </p:animEffect>
                                  </p:childTnLst>
                                </p:cTn>
                              </p:par>
                            </p:childTnLst>
                          </p:cTn>
                        </p:par>
                        <p:par>
                          <p:cTn id="214" fill="hold">
                            <p:stCondLst>
                              <p:cond delay="17500"/>
                            </p:stCondLst>
                            <p:childTnLst>
                              <p:par>
                                <p:cTn id="215" presetID="53" presetClass="entr" presetSubtype="16" fill="hold" grpId="0" nodeType="afterEffect">
                                  <p:stCondLst>
                                    <p:cond delay="0"/>
                                  </p:stCondLst>
                                  <p:childTnLst>
                                    <p:set>
                                      <p:cBhvr>
                                        <p:cTn id="216" dur="1" fill="hold">
                                          <p:stCondLst>
                                            <p:cond delay="0"/>
                                          </p:stCondLst>
                                        </p:cTn>
                                        <p:tgtEl>
                                          <p:spTgt spid="42">
                                            <p:txEl>
                                              <p:pRg st="0" end="0"/>
                                            </p:txEl>
                                          </p:spTgt>
                                        </p:tgtEl>
                                        <p:attrNameLst>
                                          <p:attrName>style.visibility</p:attrName>
                                        </p:attrNameLst>
                                      </p:cBhvr>
                                      <p:to>
                                        <p:strVal val="visible"/>
                                      </p:to>
                                    </p:set>
                                    <p:anim calcmode="lin" valueType="num">
                                      <p:cBhvr>
                                        <p:cTn id="217"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218"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219" dur="500"/>
                                        <p:tgtEl>
                                          <p:spTgt spid="42">
                                            <p:txEl>
                                              <p:pRg st="0" end="0"/>
                                            </p:txEl>
                                          </p:spTgt>
                                        </p:tgtEl>
                                      </p:cBhvr>
                                    </p:animEffect>
                                  </p:childTnLst>
                                </p:cTn>
                              </p:par>
                            </p:childTnLst>
                          </p:cTn>
                        </p:par>
                        <p:par>
                          <p:cTn id="220" fill="hold">
                            <p:stCondLst>
                              <p:cond delay="18000"/>
                            </p:stCondLst>
                            <p:childTnLst>
                              <p:par>
                                <p:cTn id="221" presetID="53" presetClass="entr" presetSubtype="16" fill="hold" grpId="0" nodeType="afterEffect">
                                  <p:stCondLst>
                                    <p:cond delay="0"/>
                                  </p:stCondLst>
                                  <p:childTnLst>
                                    <p:set>
                                      <p:cBhvr>
                                        <p:cTn id="222" dur="1" fill="hold">
                                          <p:stCondLst>
                                            <p:cond delay="0"/>
                                          </p:stCondLst>
                                        </p:cTn>
                                        <p:tgtEl>
                                          <p:spTgt spid="23"/>
                                        </p:tgtEl>
                                        <p:attrNameLst>
                                          <p:attrName>style.visibility</p:attrName>
                                        </p:attrNameLst>
                                      </p:cBhvr>
                                      <p:to>
                                        <p:strVal val="visible"/>
                                      </p:to>
                                    </p:set>
                                    <p:anim calcmode="lin" valueType="num">
                                      <p:cBhvr>
                                        <p:cTn id="223" dur="500" fill="hold"/>
                                        <p:tgtEl>
                                          <p:spTgt spid="23"/>
                                        </p:tgtEl>
                                        <p:attrNameLst>
                                          <p:attrName>ppt_w</p:attrName>
                                        </p:attrNameLst>
                                      </p:cBhvr>
                                      <p:tavLst>
                                        <p:tav tm="0">
                                          <p:val>
                                            <p:fltVal val="0"/>
                                          </p:val>
                                        </p:tav>
                                        <p:tav tm="100000">
                                          <p:val>
                                            <p:strVal val="#ppt_w"/>
                                          </p:val>
                                        </p:tav>
                                      </p:tavLst>
                                    </p:anim>
                                    <p:anim calcmode="lin" valueType="num">
                                      <p:cBhvr>
                                        <p:cTn id="224" dur="500" fill="hold"/>
                                        <p:tgtEl>
                                          <p:spTgt spid="23"/>
                                        </p:tgtEl>
                                        <p:attrNameLst>
                                          <p:attrName>ppt_h</p:attrName>
                                        </p:attrNameLst>
                                      </p:cBhvr>
                                      <p:tavLst>
                                        <p:tav tm="0">
                                          <p:val>
                                            <p:fltVal val="0"/>
                                          </p:val>
                                        </p:tav>
                                        <p:tav tm="100000">
                                          <p:val>
                                            <p:strVal val="#ppt_h"/>
                                          </p:val>
                                        </p:tav>
                                      </p:tavLst>
                                    </p:anim>
                                    <p:animEffect transition="in" filter="fade">
                                      <p:cBhvr>
                                        <p:cTn id="225" dur="500"/>
                                        <p:tgtEl>
                                          <p:spTgt spid="23"/>
                                        </p:tgtEl>
                                      </p:cBhvr>
                                    </p:animEffect>
                                  </p:childTnLst>
                                </p:cTn>
                              </p:par>
                            </p:childTnLst>
                          </p:cTn>
                        </p:par>
                        <p:par>
                          <p:cTn id="226" fill="hold">
                            <p:stCondLst>
                              <p:cond delay="18500"/>
                            </p:stCondLst>
                            <p:childTnLst>
                              <p:par>
                                <p:cTn id="227" presetID="53" presetClass="entr" presetSubtype="16" fill="hold" grpId="0" nodeType="afterEffect">
                                  <p:stCondLst>
                                    <p:cond delay="0"/>
                                  </p:stCondLst>
                                  <p:childTnLst>
                                    <p:set>
                                      <p:cBhvr>
                                        <p:cTn id="228" dur="1" fill="hold">
                                          <p:stCondLst>
                                            <p:cond delay="0"/>
                                          </p:stCondLst>
                                        </p:cTn>
                                        <p:tgtEl>
                                          <p:spTgt spid="72"/>
                                        </p:tgtEl>
                                        <p:attrNameLst>
                                          <p:attrName>style.visibility</p:attrName>
                                        </p:attrNameLst>
                                      </p:cBhvr>
                                      <p:to>
                                        <p:strVal val="visible"/>
                                      </p:to>
                                    </p:set>
                                    <p:anim calcmode="lin" valueType="num">
                                      <p:cBhvr>
                                        <p:cTn id="229" dur="500" fill="hold"/>
                                        <p:tgtEl>
                                          <p:spTgt spid="72"/>
                                        </p:tgtEl>
                                        <p:attrNameLst>
                                          <p:attrName>ppt_w</p:attrName>
                                        </p:attrNameLst>
                                      </p:cBhvr>
                                      <p:tavLst>
                                        <p:tav tm="0">
                                          <p:val>
                                            <p:fltVal val="0"/>
                                          </p:val>
                                        </p:tav>
                                        <p:tav tm="100000">
                                          <p:val>
                                            <p:strVal val="#ppt_w"/>
                                          </p:val>
                                        </p:tav>
                                      </p:tavLst>
                                    </p:anim>
                                    <p:anim calcmode="lin" valueType="num">
                                      <p:cBhvr>
                                        <p:cTn id="230" dur="500" fill="hold"/>
                                        <p:tgtEl>
                                          <p:spTgt spid="72"/>
                                        </p:tgtEl>
                                        <p:attrNameLst>
                                          <p:attrName>ppt_h</p:attrName>
                                        </p:attrNameLst>
                                      </p:cBhvr>
                                      <p:tavLst>
                                        <p:tav tm="0">
                                          <p:val>
                                            <p:fltVal val="0"/>
                                          </p:val>
                                        </p:tav>
                                        <p:tav tm="100000">
                                          <p:val>
                                            <p:strVal val="#ppt_h"/>
                                          </p:val>
                                        </p:tav>
                                      </p:tavLst>
                                    </p:anim>
                                    <p:animEffect transition="in" filter="fade">
                                      <p:cBhvr>
                                        <p:cTn id="231" dur="500"/>
                                        <p:tgtEl>
                                          <p:spTgt spid="72"/>
                                        </p:tgtEl>
                                      </p:cBhvr>
                                    </p:animEffect>
                                  </p:childTnLst>
                                </p:cTn>
                              </p:par>
                            </p:childTnLst>
                          </p:cTn>
                        </p:par>
                        <p:par>
                          <p:cTn id="232" fill="hold">
                            <p:stCondLst>
                              <p:cond delay="19000"/>
                            </p:stCondLst>
                            <p:childTnLst>
                              <p:par>
                                <p:cTn id="233" presetID="53" presetClass="entr" presetSubtype="16" fill="hold" grpId="0" nodeType="afterEffect">
                                  <p:stCondLst>
                                    <p:cond delay="0"/>
                                  </p:stCondLst>
                                  <p:childTnLst>
                                    <p:set>
                                      <p:cBhvr>
                                        <p:cTn id="234" dur="1" fill="hold">
                                          <p:stCondLst>
                                            <p:cond delay="0"/>
                                          </p:stCondLst>
                                        </p:cTn>
                                        <p:tgtEl>
                                          <p:spTgt spid="43">
                                            <p:txEl>
                                              <p:pRg st="0" end="0"/>
                                            </p:txEl>
                                          </p:spTgt>
                                        </p:tgtEl>
                                        <p:attrNameLst>
                                          <p:attrName>style.visibility</p:attrName>
                                        </p:attrNameLst>
                                      </p:cBhvr>
                                      <p:to>
                                        <p:strVal val="visible"/>
                                      </p:to>
                                    </p:set>
                                    <p:anim calcmode="lin" valueType="num">
                                      <p:cBhvr>
                                        <p:cTn id="235"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236"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237" dur="500"/>
                                        <p:tgtEl>
                                          <p:spTgt spid="43">
                                            <p:txEl>
                                              <p:pRg st="0" end="0"/>
                                            </p:txEl>
                                          </p:spTgt>
                                        </p:tgtEl>
                                      </p:cBhvr>
                                    </p:animEffect>
                                  </p:childTnLst>
                                </p:cTn>
                              </p:par>
                            </p:childTnLst>
                          </p:cTn>
                        </p:par>
                        <p:par>
                          <p:cTn id="238" fill="hold">
                            <p:stCondLst>
                              <p:cond delay="19500"/>
                            </p:stCondLst>
                            <p:childTnLst>
                              <p:par>
                                <p:cTn id="239" presetID="53" presetClass="entr" presetSubtype="16" fill="hold" grpId="0" nodeType="afterEffect">
                                  <p:stCondLst>
                                    <p:cond delay="0"/>
                                  </p:stCondLst>
                                  <p:childTnLst>
                                    <p:set>
                                      <p:cBhvr>
                                        <p:cTn id="240" dur="1" fill="hold">
                                          <p:stCondLst>
                                            <p:cond delay="0"/>
                                          </p:stCondLst>
                                        </p:cTn>
                                        <p:tgtEl>
                                          <p:spTgt spid="44">
                                            <p:txEl>
                                              <p:pRg st="0" end="0"/>
                                            </p:txEl>
                                          </p:spTgt>
                                        </p:tgtEl>
                                        <p:attrNameLst>
                                          <p:attrName>style.visibility</p:attrName>
                                        </p:attrNameLst>
                                      </p:cBhvr>
                                      <p:to>
                                        <p:strVal val="visible"/>
                                      </p:to>
                                    </p:set>
                                    <p:anim calcmode="lin" valueType="num">
                                      <p:cBhvr>
                                        <p:cTn id="241"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242"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24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Effect transition="in" filter="fade">
                      <p:cBhvr>
                        <p:cTn dur="500"/>
                        <p:tgtEl>
                          <p:spTgt spid="27"/>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fltVal val="0"/>
                          </p:val>
                        </p:tav>
                        <p:tav tm="100000">
                          <p:val>
                            <p:strVal val="#ppt_w"/>
                          </p:val>
                        </p:tav>
                      </p:tavLst>
                    </p:anim>
                    <p:anim calcmode="lin" valueType="num">
                      <p:cBhvr>
                        <p:cTn dur="500" fill="hold"/>
                        <p:tgtEl>
                          <p:spTgt spid="35"/>
                        </p:tgtEl>
                        <p:attrNameLst>
                          <p:attrName>ppt_h</p:attrName>
                        </p:attrNameLst>
                      </p:cBhvr>
                      <p:tavLst>
                        <p:tav tm="0">
                          <p:val>
                            <p:fltVal val="0"/>
                          </p:val>
                        </p:tav>
                        <p:tav tm="100000">
                          <p:val>
                            <p:strVal val="#ppt_h"/>
                          </p:val>
                        </p:tav>
                      </p:tavLst>
                    </p:anim>
                    <p:animEffect transition="in" filter="fade">
                      <p:cBhvr>
                        <p:cTn dur="5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38" grpId="0" build="p">
        <p:tmplLst>
          <p:tmpl lvl="1">
            <p:tnLst>
              <p:par>
                <p:cTn presetID="53" presetClass="entr" presetSubtype="16"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Effect transition="in" filter="fade">
                      <p:cBhvr>
                        <p:cTn dur="500"/>
                        <p:tgtEl>
                          <p:spTgt spid="38"/>
                        </p:tgtEl>
                      </p:cBhvr>
                    </p:animEffect>
                  </p:childTnLst>
                </p:cTn>
              </p:par>
            </p:tnLst>
          </p:tmpl>
        </p:tmplLst>
      </p:bldP>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Effect transition="in" filter="fade">
                      <p:cBhvr>
                        <p:cTn dur="500"/>
                        <p:tgtEl>
                          <p:spTgt spid="39"/>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build="p">
        <p:tmplLst>
          <p:tmpl lvl="1">
            <p:tnLst>
              <p:par>
                <p:cTn presetID="53" presetClass="entr" presetSubtype="16"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3" grpId="0" build="p">
        <p:tmplLst>
          <p:tmpl lvl="1">
            <p:tnLst>
              <p:par>
                <p:cTn presetID="53" presetClass="entr" presetSubtype="16"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Effect transition="in" filter="fade">
                      <p:cBhvr>
                        <p:cTn dur="500"/>
                        <p:tgtEl>
                          <p:spTgt spid="43"/>
                        </p:tgtEl>
                      </p:cBhvr>
                    </p:animEffect>
                  </p:childTnLst>
                </p:cTn>
              </p:par>
            </p:tnLst>
          </p:tmpl>
        </p:tmplLst>
      </p:bldP>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Vision/Mission0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6096000" y="0"/>
            <a:ext cx="6096000" cy="6858000"/>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solidFill>
            <a:schemeClr val="tx2">
              <a:lumMod val="10000"/>
              <a:lumOff val="90000"/>
            </a:schemeClr>
          </a:solidFill>
          <a:ln w="19050">
            <a:noFill/>
          </a:ln>
        </p:spPr>
        <p:txBody>
          <a:bodyPr tIns="822960" bIns="0" anchor="ctr"/>
          <a:lstStyle>
            <a:lvl1pPr algn="ctr" rtl="0">
              <a:buNone/>
              <a:defRPr sz="1867">
                <a:ln>
                  <a:noFill/>
                </a:ln>
                <a:solidFill>
                  <a:schemeClr val="tx1">
                    <a:lumMod val="50000"/>
                    <a:lumOff val="50000"/>
                  </a:schemeClr>
                </a:solidFill>
              </a:defRPr>
            </a:lvl1pPr>
          </a:lstStyle>
          <a:p>
            <a:r>
              <a:rPr lang="en-US" dirty="0"/>
              <a:t>Image Holder</a:t>
            </a:r>
          </a:p>
        </p:txBody>
      </p:sp>
      <p:sp>
        <p:nvSpPr>
          <p:cNvPr id="10" name="Text Placeholder 3"/>
          <p:cNvSpPr>
            <a:spLocks noGrp="1"/>
          </p:cNvSpPr>
          <p:nvPr>
            <p:ph type="body" sz="half" idx="2" hasCustomPrompt="1"/>
          </p:nvPr>
        </p:nvSpPr>
        <p:spPr>
          <a:xfrm>
            <a:off x="508000" y="1026695"/>
            <a:ext cx="70104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70104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317115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3_MockUp4">
    <p:spTree>
      <p:nvGrpSpPr>
        <p:cNvPr id="1" name=""/>
        <p:cNvGrpSpPr/>
        <p:nvPr/>
      </p:nvGrpSpPr>
      <p:grpSpPr>
        <a:xfrm>
          <a:off x="0" y="0"/>
          <a:ext cx="0" cy="0"/>
          <a:chOff x="0" y="0"/>
          <a:chExt cx="0" cy="0"/>
        </a:xfrm>
      </p:grpSpPr>
      <p:sp>
        <p:nvSpPr>
          <p:cNvPr id="17" name="Rectangle 16"/>
          <p:cNvSpPr/>
          <p:nvPr userDrawn="1"/>
        </p:nvSpPr>
        <p:spPr>
          <a:xfrm>
            <a:off x="0" y="3429001"/>
            <a:ext cx="12192000" cy="26035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1" name="Group 10"/>
          <p:cNvGrpSpPr/>
          <p:nvPr userDrawn="1"/>
        </p:nvGrpSpPr>
        <p:grpSpPr>
          <a:xfrm>
            <a:off x="635000" y="1518621"/>
            <a:ext cx="2430853" cy="4527184"/>
            <a:chOff x="6140449" y="1116114"/>
            <a:chExt cx="1927226" cy="3589236"/>
          </a:xfrm>
        </p:grpSpPr>
        <p:sp>
          <p:nvSpPr>
            <p:cNvPr id="15" name="Rectangle 14"/>
            <p:cNvSpPr/>
            <p:nvPr/>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reeform 5"/>
            <p:cNvSpPr>
              <a:spLocks noEditPoints="1"/>
            </p:cNvSpPr>
            <p:nvPr/>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gradFill flip="none" rotWithShape="1">
              <a:gsLst>
                <a:gs pos="0">
                  <a:schemeClr val="tx2">
                    <a:lumMod val="50000"/>
                    <a:lumOff val="50000"/>
                    <a:shade val="30000"/>
                    <a:satMod val="115000"/>
                  </a:schemeClr>
                </a:gs>
                <a:gs pos="50000">
                  <a:schemeClr val="tx2">
                    <a:lumMod val="50000"/>
                    <a:lumOff val="50000"/>
                    <a:shade val="67500"/>
                    <a:satMod val="115000"/>
                  </a:schemeClr>
                </a:gs>
                <a:gs pos="100000">
                  <a:schemeClr val="tx2">
                    <a:lumMod val="50000"/>
                    <a:lumOff val="50000"/>
                    <a:shade val="100000"/>
                    <a:satMod val="11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grpSp>
      <p:sp>
        <p:nvSpPr>
          <p:cNvPr id="14" name="Picture Placeholder 7"/>
          <p:cNvSpPr>
            <a:spLocks noGrp="1"/>
          </p:cNvSpPr>
          <p:nvPr>
            <p:ph type="pic" sz="quarter" idx="10" hasCustomPrompt="1"/>
          </p:nvPr>
        </p:nvSpPr>
        <p:spPr>
          <a:xfrm>
            <a:off x="789413" y="2163648"/>
            <a:ext cx="2114480" cy="317773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0"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82539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MockUp02">
    <p:spTree>
      <p:nvGrpSpPr>
        <p:cNvPr id="1" name=""/>
        <p:cNvGrpSpPr/>
        <p:nvPr/>
      </p:nvGrpSpPr>
      <p:grpSpPr>
        <a:xfrm>
          <a:off x="0" y="0"/>
          <a:ext cx="0" cy="0"/>
          <a:chOff x="0" y="0"/>
          <a:chExt cx="0" cy="0"/>
        </a:xfrm>
      </p:grpSpPr>
      <p:grpSp>
        <p:nvGrpSpPr>
          <p:cNvPr id="14" name="Group 13"/>
          <p:cNvGrpSpPr/>
          <p:nvPr userDrawn="1"/>
        </p:nvGrpSpPr>
        <p:grpSpPr>
          <a:xfrm>
            <a:off x="4811183" y="1408767"/>
            <a:ext cx="2569635" cy="4785648"/>
            <a:chOff x="6140449" y="1116114"/>
            <a:chExt cx="1927226" cy="3589236"/>
          </a:xfrm>
        </p:grpSpPr>
        <p:sp>
          <p:nvSpPr>
            <p:cNvPr id="15" name="Rectangle 1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grpSp>
      <p:sp>
        <p:nvSpPr>
          <p:cNvPr id="20" name="Picture Placeholder 7"/>
          <p:cNvSpPr>
            <a:spLocks noGrp="1"/>
          </p:cNvSpPr>
          <p:nvPr>
            <p:ph type="pic" sz="quarter" idx="10" hasCustomPrompt="1"/>
          </p:nvPr>
        </p:nvSpPr>
        <p:spPr>
          <a:xfrm>
            <a:off x="4978400" y="2092315"/>
            <a:ext cx="2235200" cy="335915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252781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7" name="Group 6"/>
          <p:cNvGrpSpPr/>
          <p:nvPr userDrawn="1"/>
        </p:nvGrpSpPr>
        <p:grpSpPr>
          <a:xfrm>
            <a:off x="0" y="1818015"/>
            <a:ext cx="7083397" cy="3608943"/>
            <a:chOff x="0" y="1363511"/>
            <a:chExt cx="5312548" cy="2706707"/>
          </a:xfrm>
        </p:grpSpPr>
        <p:sp>
          <p:nvSpPr>
            <p:cNvPr id="17" name="Rectangle 16"/>
            <p:cNvSpPr/>
            <p:nvPr userDrawn="1"/>
          </p:nvSpPr>
          <p:spPr>
            <a:xfrm>
              <a:off x="0" y="3159936"/>
              <a:ext cx="2620817" cy="383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userDrawn="1"/>
          </p:nvGrpSpPr>
          <p:grpSpPr>
            <a:xfrm>
              <a:off x="0" y="1363511"/>
              <a:ext cx="5312548" cy="2706707"/>
              <a:chOff x="0" y="1363511"/>
              <a:chExt cx="5312548" cy="2706707"/>
            </a:xfrm>
          </p:grpSpPr>
          <p:grpSp>
            <p:nvGrpSpPr>
              <p:cNvPr id="3" name="Group 2"/>
              <p:cNvGrpSpPr/>
              <p:nvPr userDrawn="1"/>
            </p:nvGrpSpPr>
            <p:grpSpPr>
              <a:xfrm>
                <a:off x="0" y="1363511"/>
                <a:ext cx="4690917" cy="1150090"/>
                <a:chOff x="0" y="1363511"/>
                <a:chExt cx="4690917" cy="1828800"/>
              </a:xfrm>
            </p:grpSpPr>
            <p:sp>
              <p:nvSpPr>
                <p:cNvPr id="2" name="Rectangle 1"/>
                <p:cNvSpPr/>
                <p:nvPr userDrawn="1"/>
              </p:nvSpPr>
              <p:spPr>
                <a:xfrm>
                  <a:off x="0" y="2582711"/>
                  <a:ext cx="262081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Pentagon 9"/>
                <p:cNvSpPr/>
                <p:nvPr userDrawn="1"/>
              </p:nvSpPr>
              <p:spPr>
                <a:xfrm>
                  <a:off x="2620817" y="1363511"/>
                  <a:ext cx="2070100" cy="1828800"/>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1828800">
                      <a:moveTo>
                        <a:pt x="0" y="1219200"/>
                      </a:moveTo>
                      <a:lnTo>
                        <a:pt x="1587500" y="0"/>
                      </a:lnTo>
                      <a:lnTo>
                        <a:pt x="2070100" y="127000"/>
                      </a:lnTo>
                      <a:lnTo>
                        <a:pt x="1955800" y="609600"/>
                      </a:lnTo>
                      <a:lnTo>
                        <a:pt x="0" y="1828800"/>
                      </a:lnTo>
                      <a:lnTo>
                        <a:pt x="0" y="12192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 name="Group 3"/>
              <p:cNvGrpSpPr/>
              <p:nvPr userDrawn="1"/>
            </p:nvGrpSpPr>
            <p:grpSpPr>
              <a:xfrm>
                <a:off x="0" y="1842991"/>
                <a:ext cx="5071917" cy="1181276"/>
                <a:chOff x="0" y="1949301"/>
                <a:chExt cx="5071917" cy="1443189"/>
              </a:xfrm>
            </p:grpSpPr>
            <p:sp>
              <p:nvSpPr>
                <p:cNvPr id="12" name="Rectangle 11"/>
                <p:cNvSpPr/>
                <p:nvPr userDrawn="1"/>
              </p:nvSpPr>
              <p:spPr>
                <a:xfrm>
                  <a:off x="0" y="2924127"/>
                  <a:ext cx="2620817" cy="468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Pentagon 9"/>
                <p:cNvSpPr/>
                <p:nvPr userDrawn="1"/>
              </p:nvSpPr>
              <p:spPr>
                <a:xfrm>
                  <a:off x="2620817" y="1949301"/>
                  <a:ext cx="2451100" cy="1443189"/>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00" h="1878390">
                      <a:moveTo>
                        <a:pt x="0" y="1268790"/>
                      </a:moveTo>
                      <a:lnTo>
                        <a:pt x="1993900" y="0"/>
                      </a:lnTo>
                      <a:lnTo>
                        <a:pt x="2451100" y="143531"/>
                      </a:lnTo>
                      <a:lnTo>
                        <a:pt x="2181225" y="803825"/>
                      </a:lnTo>
                      <a:lnTo>
                        <a:pt x="0" y="1878390"/>
                      </a:lnTo>
                      <a:lnTo>
                        <a:pt x="0" y="126879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9" name="Pentagon 9"/>
              <p:cNvSpPr/>
              <p:nvPr userDrawn="1"/>
            </p:nvSpPr>
            <p:spPr>
              <a:xfrm>
                <a:off x="2620816" y="2456566"/>
                <a:ext cx="2691732" cy="1086734"/>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 name="connsiteX0" fmla="*/ 0 w 3192246"/>
                  <a:gd name="connsiteY0" fmla="*/ 1268790 h 1878390"/>
                  <a:gd name="connsiteX1" fmla="*/ 1993900 w 3192246"/>
                  <a:gd name="connsiteY1" fmla="*/ 0 h 1878390"/>
                  <a:gd name="connsiteX2" fmla="*/ 3192246 w 3192246"/>
                  <a:gd name="connsiteY2" fmla="*/ 43309 h 1878390"/>
                  <a:gd name="connsiteX3" fmla="*/ 2181225 w 3192246"/>
                  <a:gd name="connsiteY3" fmla="*/ 803825 h 1878390"/>
                  <a:gd name="connsiteX4" fmla="*/ 0 w 3192246"/>
                  <a:gd name="connsiteY4" fmla="*/ 1878390 h 1878390"/>
                  <a:gd name="connsiteX5" fmla="*/ 0 w 3192246"/>
                  <a:gd name="connsiteY5" fmla="*/ 1268790 h 1878390"/>
                  <a:gd name="connsiteX0" fmla="*/ 0 w 3192246"/>
                  <a:gd name="connsiteY0" fmla="*/ 1225481 h 1835081"/>
                  <a:gd name="connsiteX1" fmla="*/ 2253782 w 3192246"/>
                  <a:gd name="connsiteY1" fmla="*/ 107025 h 1835081"/>
                  <a:gd name="connsiteX2" fmla="*/ 3192246 w 3192246"/>
                  <a:gd name="connsiteY2" fmla="*/ 0 h 1835081"/>
                  <a:gd name="connsiteX3" fmla="*/ 2181225 w 3192246"/>
                  <a:gd name="connsiteY3" fmla="*/ 76051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777991 w 3192246"/>
                  <a:gd name="connsiteY3" fmla="*/ 82315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575860 w 3192246"/>
                  <a:gd name="connsiteY3" fmla="*/ 885794 h 1835081"/>
                  <a:gd name="connsiteX4" fmla="*/ 0 w 3192246"/>
                  <a:gd name="connsiteY4" fmla="*/ 1835081 h 1835081"/>
                  <a:gd name="connsiteX5" fmla="*/ 0 w 3192246"/>
                  <a:gd name="connsiteY5" fmla="*/ 1225481 h 1835081"/>
                  <a:gd name="connsiteX0" fmla="*/ 0 w 2941989"/>
                  <a:gd name="connsiteY0" fmla="*/ 1125259 h 1734859"/>
                  <a:gd name="connsiteX1" fmla="*/ 2253782 w 2941989"/>
                  <a:gd name="connsiteY1" fmla="*/ 6803 h 1734859"/>
                  <a:gd name="connsiteX2" fmla="*/ 2941989 w 2941989"/>
                  <a:gd name="connsiteY2" fmla="*/ 0 h 1734859"/>
                  <a:gd name="connsiteX3" fmla="*/ 2575860 w 2941989"/>
                  <a:gd name="connsiteY3" fmla="*/ 785572 h 1734859"/>
                  <a:gd name="connsiteX4" fmla="*/ 0 w 2941989"/>
                  <a:gd name="connsiteY4" fmla="*/ 1734859 h 1734859"/>
                  <a:gd name="connsiteX5" fmla="*/ 0 w 2941989"/>
                  <a:gd name="connsiteY5" fmla="*/ 1125259 h 1734859"/>
                  <a:gd name="connsiteX0" fmla="*/ 0 w 2941989"/>
                  <a:gd name="connsiteY0" fmla="*/ 1125259 h 1734859"/>
                  <a:gd name="connsiteX1" fmla="*/ 2253782 w 2941989"/>
                  <a:gd name="connsiteY1" fmla="*/ 6803 h 1734859"/>
                  <a:gd name="connsiteX2" fmla="*/ 2941989 w 2941989"/>
                  <a:gd name="connsiteY2" fmla="*/ 0 h 1734859"/>
                  <a:gd name="connsiteX3" fmla="*/ 2441106 w 2941989"/>
                  <a:gd name="connsiteY3" fmla="*/ 877406 h 1734859"/>
                  <a:gd name="connsiteX4" fmla="*/ 0 w 2941989"/>
                  <a:gd name="connsiteY4" fmla="*/ 1734859 h 1734859"/>
                  <a:gd name="connsiteX5" fmla="*/ 0 w 2941989"/>
                  <a:gd name="connsiteY5" fmla="*/ 1125259 h 1734859"/>
                  <a:gd name="connsiteX0" fmla="*/ 0 w 2797610"/>
                  <a:gd name="connsiteY0" fmla="*/ 1118456 h 1728056"/>
                  <a:gd name="connsiteX1" fmla="*/ 2253782 w 2797610"/>
                  <a:gd name="connsiteY1" fmla="*/ 0 h 1728056"/>
                  <a:gd name="connsiteX2" fmla="*/ 2797610 w 2797610"/>
                  <a:gd name="connsiteY2" fmla="*/ 100336 h 1728056"/>
                  <a:gd name="connsiteX3" fmla="*/ 2441106 w 2797610"/>
                  <a:gd name="connsiteY3" fmla="*/ 870603 h 1728056"/>
                  <a:gd name="connsiteX4" fmla="*/ 0 w 2797610"/>
                  <a:gd name="connsiteY4" fmla="*/ 1728056 h 1728056"/>
                  <a:gd name="connsiteX5" fmla="*/ 0 w 2797610"/>
                  <a:gd name="connsiteY5" fmla="*/ 1118456 h 1728056"/>
                  <a:gd name="connsiteX0" fmla="*/ 0 w 2691732"/>
                  <a:gd name="connsiteY0" fmla="*/ 1118456 h 1728056"/>
                  <a:gd name="connsiteX1" fmla="*/ 2253782 w 2691732"/>
                  <a:gd name="connsiteY1" fmla="*/ 0 h 1728056"/>
                  <a:gd name="connsiteX2" fmla="*/ 2691732 w 2691732"/>
                  <a:gd name="connsiteY2" fmla="*/ 253392 h 1728056"/>
                  <a:gd name="connsiteX3" fmla="*/ 2441106 w 2691732"/>
                  <a:gd name="connsiteY3" fmla="*/ 870603 h 1728056"/>
                  <a:gd name="connsiteX4" fmla="*/ 0 w 2691732"/>
                  <a:gd name="connsiteY4" fmla="*/ 1728056 h 1728056"/>
                  <a:gd name="connsiteX5" fmla="*/ 0 w 2691732"/>
                  <a:gd name="connsiteY5" fmla="*/ 1118456 h 17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1732" h="1728056">
                    <a:moveTo>
                      <a:pt x="0" y="1118456"/>
                    </a:moveTo>
                    <a:lnTo>
                      <a:pt x="2253782" y="0"/>
                    </a:lnTo>
                    <a:lnTo>
                      <a:pt x="2691732" y="253392"/>
                    </a:lnTo>
                    <a:lnTo>
                      <a:pt x="2441106" y="870603"/>
                    </a:lnTo>
                    <a:lnTo>
                      <a:pt x="0" y="1728056"/>
                    </a:lnTo>
                    <a:lnTo>
                      <a:pt x="0" y="111845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1" name="Group 20"/>
              <p:cNvGrpSpPr/>
              <p:nvPr userDrawn="1"/>
            </p:nvGrpSpPr>
            <p:grpSpPr>
              <a:xfrm>
                <a:off x="0" y="3208886"/>
                <a:ext cx="5181807" cy="861332"/>
                <a:chOff x="0" y="1822675"/>
                <a:chExt cx="5181807" cy="1369636"/>
              </a:xfrm>
            </p:grpSpPr>
            <p:sp>
              <p:nvSpPr>
                <p:cNvPr id="22" name="Rectangle 21"/>
                <p:cNvSpPr/>
                <p:nvPr userDrawn="1"/>
              </p:nvSpPr>
              <p:spPr>
                <a:xfrm>
                  <a:off x="0" y="2582711"/>
                  <a:ext cx="2620817"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Pentagon 9"/>
                <p:cNvSpPr/>
                <p:nvPr userDrawn="1"/>
              </p:nvSpPr>
              <p:spPr>
                <a:xfrm>
                  <a:off x="2620818" y="1822675"/>
                  <a:ext cx="2560989" cy="1369636"/>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1955800 w 2349233"/>
                    <a:gd name="connsiteY3" fmla="*/ 609600 h 1828800"/>
                    <a:gd name="connsiteX4" fmla="*/ 0 w 2349233"/>
                    <a:gd name="connsiteY4" fmla="*/ 1828800 h 1828800"/>
                    <a:gd name="connsiteX5" fmla="*/ 0 w 2349233"/>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2254183 w 2349233"/>
                    <a:gd name="connsiteY3" fmla="*/ 1267736 h 1828800"/>
                    <a:gd name="connsiteX4" fmla="*/ 0 w 2349233"/>
                    <a:gd name="connsiteY4" fmla="*/ 1828800 h 1828800"/>
                    <a:gd name="connsiteX5" fmla="*/ 0 w 2349233"/>
                    <a:gd name="connsiteY5" fmla="*/ 1219200 h 1828800"/>
                    <a:gd name="connsiteX0" fmla="*/ 0 w 2349233"/>
                    <a:gd name="connsiteY0" fmla="*/ 698814 h 1308414"/>
                    <a:gd name="connsiteX1" fmla="*/ 1991761 w 2349233"/>
                    <a:gd name="connsiteY1" fmla="*/ 0 h 1308414"/>
                    <a:gd name="connsiteX2" fmla="*/ 2349233 w 2349233"/>
                    <a:gd name="connsiteY2" fmla="*/ 127000 h 1308414"/>
                    <a:gd name="connsiteX3" fmla="*/ 2254183 w 2349233"/>
                    <a:gd name="connsiteY3" fmla="*/ 747350 h 1308414"/>
                    <a:gd name="connsiteX4" fmla="*/ 0 w 2349233"/>
                    <a:gd name="connsiteY4" fmla="*/ 1308414 h 1308414"/>
                    <a:gd name="connsiteX5" fmla="*/ 0 w 2349233"/>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254183 w 2551364"/>
                    <a:gd name="connsiteY3" fmla="*/ 747350 h 1308414"/>
                    <a:gd name="connsiteX4" fmla="*/ 0 w 2551364"/>
                    <a:gd name="connsiteY4" fmla="*/ 1308414 h 1308414"/>
                    <a:gd name="connsiteX5" fmla="*/ 0 w 2551364"/>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129055 w 2551364"/>
                    <a:gd name="connsiteY3" fmla="*/ 823877 h 1308414"/>
                    <a:gd name="connsiteX4" fmla="*/ 0 w 2551364"/>
                    <a:gd name="connsiteY4" fmla="*/ 1308414 h 1308414"/>
                    <a:gd name="connsiteX5" fmla="*/ 0 w 2551364"/>
                    <a:gd name="connsiteY5" fmla="*/ 698814 h 1308414"/>
                    <a:gd name="connsiteX0" fmla="*/ 0 w 2551364"/>
                    <a:gd name="connsiteY0" fmla="*/ 760036 h 1369636"/>
                    <a:gd name="connsiteX1" fmla="*/ 2136140 w 2551364"/>
                    <a:gd name="connsiteY1" fmla="*/ 0 h 1369636"/>
                    <a:gd name="connsiteX2" fmla="*/ 2551364 w 2551364"/>
                    <a:gd name="connsiteY2" fmla="*/ 295360 h 1369636"/>
                    <a:gd name="connsiteX3" fmla="*/ 2129055 w 2551364"/>
                    <a:gd name="connsiteY3" fmla="*/ 885099 h 1369636"/>
                    <a:gd name="connsiteX4" fmla="*/ 0 w 2551364"/>
                    <a:gd name="connsiteY4" fmla="*/ 1369636 h 1369636"/>
                    <a:gd name="connsiteX5" fmla="*/ 0 w 2551364"/>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29055 w 2618741"/>
                    <a:gd name="connsiteY3" fmla="*/ 885099 h 1369636"/>
                    <a:gd name="connsiteX4" fmla="*/ 0 w 2618741"/>
                    <a:gd name="connsiteY4" fmla="*/ 1369636 h 1369636"/>
                    <a:gd name="connsiteX5" fmla="*/ 0 w 2618741"/>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96432 w 2618741"/>
                    <a:gd name="connsiteY3" fmla="*/ 885099 h 1369636"/>
                    <a:gd name="connsiteX4" fmla="*/ 0 w 2618741"/>
                    <a:gd name="connsiteY4" fmla="*/ 1369636 h 1369636"/>
                    <a:gd name="connsiteX5" fmla="*/ 0 w 2618741"/>
                    <a:gd name="connsiteY5" fmla="*/ 760036 h 1369636"/>
                    <a:gd name="connsiteX0" fmla="*/ 0 w 2560989"/>
                    <a:gd name="connsiteY0" fmla="*/ 760036 h 1369636"/>
                    <a:gd name="connsiteX1" fmla="*/ 2136140 w 2560989"/>
                    <a:gd name="connsiteY1" fmla="*/ 0 h 1369636"/>
                    <a:gd name="connsiteX2" fmla="*/ 2560989 w 2560989"/>
                    <a:gd name="connsiteY2" fmla="*/ 310664 h 1369636"/>
                    <a:gd name="connsiteX3" fmla="*/ 2196432 w 2560989"/>
                    <a:gd name="connsiteY3" fmla="*/ 885099 h 1369636"/>
                    <a:gd name="connsiteX4" fmla="*/ 0 w 2560989"/>
                    <a:gd name="connsiteY4" fmla="*/ 1369636 h 1369636"/>
                    <a:gd name="connsiteX5" fmla="*/ 0 w 2560989"/>
                    <a:gd name="connsiteY5" fmla="*/ 760036 h 13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89" h="1369636">
                      <a:moveTo>
                        <a:pt x="0" y="760036"/>
                      </a:moveTo>
                      <a:lnTo>
                        <a:pt x="2136140" y="0"/>
                      </a:lnTo>
                      <a:lnTo>
                        <a:pt x="2560989" y="310664"/>
                      </a:lnTo>
                      <a:lnTo>
                        <a:pt x="2196432" y="885099"/>
                      </a:lnTo>
                      <a:lnTo>
                        <a:pt x="0" y="1369636"/>
                      </a:lnTo>
                      <a:lnTo>
                        <a:pt x="0" y="760036"/>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grpSp>
        <p:nvGrpSpPr>
          <p:cNvPr id="24" name="Group 23"/>
          <p:cNvGrpSpPr/>
          <p:nvPr userDrawn="1"/>
        </p:nvGrpSpPr>
        <p:grpSpPr>
          <a:xfrm rot="20331427">
            <a:off x="1477741" y="1655769"/>
            <a:ext cx="2457683" cy="4577149"/>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dirty="0"/>
            </a:p>
          </p:txBody>
        </p:sp>
        <p:sp>
          <p:nvSpPr>
            <p:cNvPr id="26"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grpSp>
      <p:sp>
        <p:nvSpPr>
          <p:cNvPr id="27" name="Picture Placeholder 7"/>
          <p:cNvSpPr>
            <a:spLocks noGrp="1"/>
          </p:cNvSpPr>
          <p:nvPr>
            <p:ph type="pic" sz="quarter" idx="10" hasCustomPrompt="1"/>
          </p:nvPr>
        </p:nvSpPr>
        <p:spPr>
          <a:xfrm rot="20331427">
            <a:off x="1637673" y="2308242"/>
            <a:ext cx="2137819" cy="3212805"/>
          </a:xfrm>
          <a:prstGeom prst="rect">
            <a:avLst/>
          </a:prstGeom>
          <a:ln>
            <a:noFill/>
          </a:ln>
        </p:spPr>
        <p:txBody>
          <a:bodyPr bIns="457200" anchor="b"/>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16020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MockUp5">
    <p:spTree>
      <p:nvGrpSpPr>
        <p:cNvPr id="1" name=""/>
        <p:cNvGrpSpPr/>
        <p:nvPr/>
      </p:nvGrpSpPr>
      <p:grpSpPr>
        <a:xfrm>
          <a:off x="0" y="0"/>
          <a:ext cx="0" cy="0"/>
          <a:chOff x="0" y="0"/>
          <a:chExt cx="0" cy="0"/>
        </a:xfrm>
      </p:grpSpPr>
      <p:grpSp>
        <p:nvGrpSpPr>
          <p:cNvPr id="15" name="Group 20"/>
          <p:cNvGrpSpPr/>
          <p:nvPr userDrawn="1"/>
        </p:nvGrpSpPr>
        <p:grpSpPr>
          <a:xfrm>
            <a:off x="5802170" y="1472933"/>
            <a:ext cx="5867577" cy="4668552"/>
            <a:chOff x="2094899" y="1081795"/>
            <a:chExt cx="4400683" cy="3501414"/>
          </a:xfrm>
        </p:grpSpPr>
        <p:sp>
          <p:nvSpPr>
            <p:cNvPr id="18" name="Rectangle 17"/>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0" name="Freeform 19"/>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t> </a:t>
              </a:r>
            </a:p>
          </p:txBody>
        </p:sp>
        <p:sp>
          <p:nvSpPr>
            <p:cNvPr id="28"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31" name="Picture Placeholder 7"/>
          <p:cNvSpPr>
            <a:spLocks noGrp="1"/>
          </p:cNvSpPr>
          <p:nvPr>
            <p:ph type="pic" sz="quarter" idx="10" hasCustomPrompt="1"/>
          </p:nvPr>
        </p:nvSpPr>
        <p:spPr>
          <a:xfrm>
            <a:off x="6052795" y="1694031"/>
            <a:ext cx="5344831" cy="3013159"/>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261725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MockUp5">
    <p:spTree>
      <p:nvGrpSpPr>
        <p:cNvPr id="1" name=""/>
        <p:cNvGrpSpPr/>
        <p:nvPr/>
      </p:nvGrpSpPr>
      <p:grpSpPr>
        <a:xfrm>
          <a:off x="0" y="0"/>
          <a:ext cx="0" cy="0"/>
          <a:chOff x="0" y="0"/>
          <a:chExt cx="0" cy="0"/>
        </a:xfrm>
      </p:grpSpPr>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13" name="Group 20"/>
          <p:cNvGrpSpPr/>
          <p:nvPr userDrawn="1"/>
        </p:nvGrpSpPr>
        <p:grpSpPr>
          <a:xfrm>
            <a:off x="3985542" y="1701800"/>
            <a:ext cx="4220917" cy="3358381"/>
            <a:chOff x="2094899" y="1081795"/>
            <a:chExt cx="440068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7" name="Freeform 16"/>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t> </a:t>
              </a:r>
            </a:p>
          </p:txBody>
        </p:sp>
        <p:sp>
          <p:nvSpPr>
            <p:cNvPr id="2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24" name="Picture Placeholder 7"/>
          <p:cNvSpPr>
            <a:spLocks noGrp="1"/>
          </p:cNvSpPr>
          <p:nvPr>
            <p:ph type="pic" sz="quarter" idx="10" hasCustomPrompt="1"/>
          </p:nvPr>
        </p:nvSpPr>
        <p:spPr>
          <a:xfrm>
            <a:off x="4173566" y="1860848"/>
            <a:ext cx="3844869" cy="2167552"/>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5144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2_mockup">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grpSp>
        <p:nvGrpSpPr>
          <p:cNvPr id="5" name="Group 4"/>
          <p:cNvGrpSpPr/>
          <p:nvPr userDrawn="1"/>
        </p:nvGrpSpPr>
        <p:grpSpPr>
          <a:xfrm>
            <a:off x="6173443" y="1766180"/>
            <a:ext cx="5466709" cy="4014867"/>
            <a:chOff x="-228600" y="1301750"/>
            <a:chExt cx="4279900" cy="3143250"/>
          </a:xfrm>
        </p:grpSpPr>
        <p:grpSp>
          <p:nvGrpSpPr>
            <p:cNvPr id="6" name="Group 5"/>
            <p:cNvGrpSpPr/>
            <p:nvPr/>
          </p:nvGrpSpPr>
          <p:grpSpPr>
            <a:xfrm>
              <a:off x="-228600" y="1301750"/>
              <a:ext cx="4279900" cy="3143250"/>
              <a:chOff x="-228600" y="1301750"/>
              <a:chExt cx="4279900" cy="3143250"/>
            </a:xfrm>
          </p:grpSpPr>
          <p:sp>
            <p:nvSpPr>
              <p:cNvPr id="12" name="Rounded Rectangle 11"/>
              <p:cNvSpPr/>
              <p:nvPr/>
            </p:nvSpPr>
            <p:spPr>
              <a:xfrm>
                <a:off x="-228600" y="1301750"/>
                <a:ext cx="4279900" cy="3143250"/>
              </a:xfrm>
              <a:prstGeom prst="roundRect">
                <a:avLst>
                  <a:gd name="adj" fmla="val 5354"/>
                </a:avLst>
              </a:prstGeom>
              <a:solidFill>
                <a:schemeClr val="tx2">
                  <a:lumMod val="50000"/>
                  <a:lumOff val="50000"/>
                  <a:shade val="30000"/>
                  <a:satMod val="1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3" name="Rectangle 12"/>
              <p:cNvSpPr/>
              <p:nvPr/>
            </p:nvSpPr>
            <p:spPr>
              <a:xfrm>
                <a:off x="253307" y="1499394"/>
                <a:ext cx="3419475" cy="2747962"/>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8" name="Rounded Rectangle 7"/>
            <p:cNvSpPr/>
            <p:nvPr/>
          </p:nvSpPr>
          <p:spPr>
            <a:xfrm>
              <a:off x="3839184" y="2540000"/>
              <a:ext cx="92075" cy="666750"/>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9" name="Oval 8"/>
            <p:cNvSpPr/>
            <p:nvPr/>
          </p:nvSpPr>
          <p:spPr>
            <a:xfrm>
              <a:off x="-132063" y="2723356"/>
              <a:ext cx="300038" cy="30003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1" name="Right Triangle 10"/>
            <p:cNvSpPr/>
            <p:nvPr/>
          </p:nvSpPr>
          <p:spPr>
            <a:xfrm flipH="1" flipV="1">
              <a:off x="253307" y="1499394"/>
              <a:ext cx="3419856" cy="2747962"/>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7" name="Picture Placeholder 7"/>
          <p:cNvSpPr>
            <a:spLocks noGrp="1"/>
          </p:cNvSpPr>
          <p:nvPr>
            <p:ph type="pic" sz="quarter" idx="11" hasCustomPrompt="1"/>
          </p:nvPr>
        </p:nvSpPr>
        <p:spPr>
          <a:xfrm>
            <a:off x="6776936" y="2018629"/>
            <a:ext cx="4368176" cy="3509968"/>
          </a:xfrm>
          <a:prstGeom prst="rect">
            <a:avLst/>
          </a:prstGeom>
          <a:solidFill>
            <a:schemeClr val="tx2">
              <a:lumMod val="10000"/>
              <a:lumOff val="90000"/>
            </a:schemeClr>
          </a:solidFill>
          <a:ln w="19050">
            <a:noFill/>
          </a:ln>
        </p:spPr>
        <p:txBody>
          <a:bodyPr lIns="0" tIns="0" rIns="0" bIns="27432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88643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12699"/>
            <a:ext cx="12191999" cy="3644900"/>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427046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Pic05">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0" y="1"/>
            <a:ext cx="12192000" cy="6857999"/>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Click Icon To Add Image</a:t>
            </a:r>
          </a:p>
        </p:txBody>
      </p:sp>
      <p:sp>
        <p:nvSpPr>
          <p:cNvPr id="16"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7" b="1" baseline="0">
                <a:solidFill>
                  <a:schemeClr val="bg1"/>
                </a:solidFill>
              </a:defRPr>
            </a:lvl1pPr>
          </a:lstStyle>
          <a:p>
            <a:r>
              <a:rPr lang="en-US" dirty="0"/>
              <a:t>Click To Edit Master Title Style</a:t>
            </a:r>
          </a:p>
        </p:txBody>
      </p:sp>
      <p:sp>
        <p:nvSpPr>
          <p:cNvPr id="17"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111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down)">
                                      <p:cBhvr>
                                        <p:cTn id="11" dur="500"/>
                                        <p:tgtEl>
                                          <p:spTgt spid="1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build="p">
        <p:tmplLst>
          <p:tmpl lvl="1">
            <p:tnLst>
              <p:par>
                <p:cTn presetID="22" presetClass="entr" presetSubtype="4"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down)">
                      <p:cBhvr>
                        <p:cTn dur="500"/>
                        <p:tgtEl>
                          <p:spTgt spid="17"/>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Graphical user interface, text&#10;&#10;Description automatically generated">
            <a:extLst>
              <a:ext uri="{FF2B5EF4-FFF2-40B4-BE49-F238E27FC236}">
                <a16:creationId xmlns:a16="http://schemas.microsoft.com/office/drawing/2014/main" id="{A3B110FE-39A3-916D-6E4D-3676A8416E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 y="5637213"/>
            <a:ext cx="3543300" cy="927100"/>
          </a:xfrm>
          <a:prstGeom prst="rect">
            <a:avLst/>
          </a:prstGeom>
        </p:spPr>
      </p:pic>
      <p:sp>
        <p:nvSpPr>
          <p:cNvPr id="7" name="Text Placeholder 4">
            <a:extLst>
              <a:ext uri="{FF2B5EF4-FFF2-40B4-BE49-F238E27FC236}">
                <a16:creationId xmlns:a16="http://schemas.microsoft.com/office/drawing/2014/main" id="{940A4F1C-21F9-EFF5-13C0-8FD2D4C4B658}"/>
              </a:ext>
            </a:extLst>
          </p:cNvPr>
          <p:cNvSpPr>
            <a:spLocks noGrp="1"/>
          </p:cNvSpPr>
          <p:nvPr>
            <p:ph type="body" sz="quarter" idx="11" hasCustomPrompt="1"/>
          </p:nvPr>
        </p:nvSpPr>
        <p:spPr>
          <a:xfrm>
            <a:off x="403225" y="6521857"/>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err="1"/>
              <a:t>Finansuojama</a:t>
            </a:r>
            <a:r>
              <a:rPr lang="en-US" dirty="0"/>
              <a:t> </a:t>
            </a:r>
            <a:r>
              <a:rPr lang="en-US" dirty="0" err="1"/>
              <a:t>iš</a:t>
            </a:r>
            <a:r>
              <a:rPr lang="en-US" dirty="0"/>
              <a:t> Europos </a:t>
            </a:r>
            <a:r>
              <a:rPr lang="en-US" dirty="0" err="1"/>
              <a:t>socialinio</a:t>
            </a:r>
            <a:r>
              <a:rPr lang="en-US" dirty="0"/>
              <a:t> </a:t>
            </a:r>
            <a:r>
              <a:rPr lang="en-US" dirty="0" err="1"/>
              <a:t>fondo</a:t>
            </a:r>
            <a:endParaRPr lang="en-US" dirty="0"/>
          </a:p>
        </p:txBody>
      </p:sp>
      <p:pic>
        <p:nvPicPr>
          <p:cNvPr id="3" name="Picture 2" descr="Graphical user interface&#10;&#10;Description automatically generated with low confidence">
            <a:extLst>
              <a:ext uri="{FF2B5EF4-FFF2-40B4-BE49-F238E27FC236}">
                <a16:creationId xmlns:a16="http://schemas.microsoft.com/office/drawing/2014/main" id="{12C23A6F-A38F-BE70-1D77-9302EDC4A5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243277221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3022333" y="1764900"/>
            <a:ext cx="2743200" cy="4317467"/>
          </a:xfrm>
          <a:prstGeom prst="rect">
            <a:avLst/>
          </a:prstGeom>
          <a:noFill/>
          <a:ln w="19050">
            <a:no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2" name="Rectangle 21"/>
          <p:cNvSpPr/>
          <p:nvPr userDrawn="1"/>
        </p:nvSpPr>
        <p:spPr>
          <a:xfrm>
            <a:off x="5771229" y="1764367"/>
            <a:ext cx="6420771" cy="1041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2"/>
          <p:cNvSpPr/>
          <p:nvPr userDrawn="1"/>
        </p:nvSpPr>
        <p:spPr>
          <a:xfrm>
            <a:off x="5791201" y="2856567"/>
            <a:ext cx="6400799" cy="104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p:cNvSpPr/>
          <p:nvPr userDrawn="1"/>
        </p:nvSpPr>
        <p:spPr>
          <a:xfrm>
            <a:off x="5791201" y="3948767"/>
            <a:ext cx="6400799" cy="1041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p:cNvSpPr/>
          <p:nvPr userDrawn="1"/>
        </p:nvSpPr>
        <p:spPr>
          <a:xfrm>
            <a:off x="5791201" y="5040967"/>
            <a:ext cx="6400799" cy="104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62"/>
          <p:cNvSpPr>
            <a:spLocks noChangeAspect="1" noEditPoints="1"/>
          </p:cNvSpPr>
          <p:nvPr userDrawn="1"/>
        </p:nvSpPr>
        <p:spPr bwMode="auto">
          <a:xfrm>
            <a:off x="6067611" y="2079703"/>
            <a:ext cx="480624" cy="484467"/>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45"/>
          <p:cNvSpPr>
            <a:spLocks noChangeAspect="1"/>
          </p:cNvSpPr>
          <p:nvPr userDrawn="1"/>
        </p:nvSpPr>
        <p:spPr bwMode="auto">
          <a:xfrm>
            <a:off x="6073948" y="3143292"/>
            <a:ext cx="467949" cy="46794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32"/>
          <p:cNvSpPr>
            <a:spLocks noChangeAspect="1" noEditPoints="1"/>
          </p:cNvSpPr>
          <p:nvPr userDrawn="1"/>
        </p:nvSpPr>
        <p:spPr bwMode="auto">
          <a:xfrm>
            <a:off x="6050345" y="4223089"/>
            <a:ext cx="515155" cy="49275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52"/>
          <p:cNvSpPr>
            <a:spLocks noEditPoints="1"/>
          </p:cNvSpPr>
          <p:nvPr userDrawn="1"/>
        </p:nvSpPr>
        <p:spPr bwMode="auto">
          <a:xfrm>
            <a:off x="6071834" y="5307667"/>
            <a:ext cx="472180" cy="50800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a:spLocks noGrp="1"/>
          </p:cNvSpPr>
          <p:nvPr>
            <p:ph type="body" sz="half" idx="15"/>
          </p:nvPr>
        </p:nvSpPr>
        <p:spPr>
          <a:xfrm>
            <a:off x="6730538" y="2170653"/>
            <a:ext cx="4541373" cy="56035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4" name="Text Placeholder 3"/>
          <p:cNvSpPr>
            <a:spLocks noGrp="1"/>
          </p:cNvSpPr>
          <p:nvPr>
            <p:ph type="body" sz="half" idx="17"/>
          </p:nvPr>
        </p:nvSpPr>
        <p:spPr>
          <a:xfrm>
            <a:off x="6723512" y="18960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5" name="Text Placeholder 3"/>
          <p:cNvSpPr>
            <a:spLocks noGrp="1"/>
          </p:cNvSpPr>
          <p:nvPr>
            <p:ph type="body" sz="half" idx="18"/>
          </p:nvPr>
        </p:nvSpPr>
        <p:spPr>
          <a:xfrm>
            <a:off x="6730538" y="3298003"/>
            <a:ext cx="4541373" cy="480072"/>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6" name="Text Placeholder 3"/>
          <p:cNvSpPr>
            <a:spLocks noGrp="1"/>
          </p:cNvSpPr>
          <p:nvPr>
            <p:ph type="body" sz="half" idx="19"/>
          </p:nvPr>
        </p:nvSpPr>
        <p:spPr>
          <a:xfrm>
            <a:off x="6723512" y="3023400"/>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7" name="Text Placeholder 3"/>
          <p:cNvSpPr>
            <a:spLocks noGrp="1"/>
          </p:cNvSpPr>
          <p:nvPr>
            <p:ph type="body" sz="half" idx="20"/>
          </p:nvPr>
        </p:nvSpPr>
        <p:spPr>
          <a:xfrm>
            <a:off x="6730538" y="4418552"/>
            <a:ext cx="4541373" cy="46412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21"/>
          </p:nvPr>
        </p:nvSpPr>
        <p:spPr>
          <a:xfrm>
            <a:off x="6723512" y="41439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9" name="Text Placeholder 3"/>
          <p:cNvSpPr>
            <a:spLocks noGrp="1"/>
          </p:cNvSpPr>
          <p:nvPr>
            <p:ph type="body" sz="half" idx="22"/>
          </p:nvPr>
        </p:nvSpPr>
        <p:spPr>
          <a:xfrm>
            <a:off x="6730538" y="5510753"/>
            <a:ext cx="4541373" cy="47174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0" name="Text Placeholder 3"/>
          <p:cNvSpPr>
            <a:spLocks noGrp="1"/>
          </p:cNvSpPr>
          <p:nvPr>
            <p:ph type="body" sz="half" idx="23"/>
          </p:nvPr>
        </p:nvSpPr>
        <p:spPr>
          <a:xfrm>
            <a:off x="6723512" y="52361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0" y="1764367"/>
            <a:ext cx="3022333" cy="431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Placeholder 3"/>
          <p:cNvSpPr>
            <a:spLocks noGrp="1"/>
          </p:cNvSpPr>
          <p:nvPr>
            <p:ph type="body" sz="half" idx="24"/>
          </p:nvPr>
        </p:nvSpPr>
        <p:spPr>
          <a:xfrm>
            <a:off x="172957" y="3257672"/>
            <a:ext cx="2676419" cy="2407595"/>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9" name="Text Placeholder 3"/>
          <p:cNvSpPr>
            <a:spLocks noGrp="1"/>
          </p:cNvSpPr>
          <p:nvPr>
            <p:ph type="body" sz="half" idx="25"/>
          </p:nvPr>
        </p:nvSpPr>
        <p:spPr>
          <a:xfrm>
            <a:off x="169212" y="2260485"/>
            <a:ext cx="2683913" cy="852748"/>
          </a:xfrm>
          <a:prstGeom prst="rect">
            <a:avLst/>
          </a:prstGeom>
        </p:spPr>
        <p:txBody>
          <a:bodyPr wrap="none" lIns="0" tIns="0" rIns="0" bIns="0" anchor="t">
            <a:noAutofit/>
          </a:bodyPr>
          <a:lstStyle>
            <a:lvl1pPr marL="0" indent="0" algn="ctr">
              <a:buNone/>
              <a:defRPr sz="24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9713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wipe(down)">
                                      <p:cBhvr>
                                        <p:cTn id="19" dur="500"/>
                                        <p:tgtEl>
                                          <p:spTgt spid="29">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wipe(down)">
                                      <p:cBhvr>
                                        <p:cTn id="23" dur="500"/>
                                        <p:tgtEl>
                                          <p:spTgt spid="28">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500"/>
                            </p:stCondLst>
                            <p:childTnLst>
                              <p:par>
                                <p:cTn id="33" presetID="53"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nodePh="1">
                                  <p:stCondLst>
                                    <p:cond delay="0"/>
                                  </p:stCondLst>
                                  <p:endCondLst>
                                    <p:cond evt="begin" delay="0">
                                      <p:tn val="39"/>
                                    </p:cond>
                                  </p:endCondLst>
                                  <p:childTnLst>
                                    <p:set>
                                      <p:cBhvr>
                                        <p:cTn id="40" dur="1" fill="hold">
                                          <p:stCondLst>
                                            <p:cond delay="0"/>
                                          </p:stCondLst>
                                        </p:cTn>
                                        <p:tgtEl>
                                          <p:spTgt spid="44">
                                            <p:txEl>
                                              <p:pRg st="0" end="0"/>
                                            </p:txEl>
                                          </p:spTgt>
                                        </p:tgtEl>
                                        <p:attrNameLst>
                                          <p:attrName>style.visibility</p:attrName>
                                        </p:attrNameLst>
                                      </p:cBhvr>
                                      <p:to>
                                        <p:strVal val="visible"/>
                                      </p:to>
                                    </p:set>
                                    <p:animEffect transition="in" filter="wipe(left)">
                                      <p:cBhvr>
                                        <p:cTn id="41" dur="500"/>
                                        <p:tgtEl>
                                          <p:spTgt spid="44">
                                            <p:txEl>
                                              <p:pRg st="0" end="0"/>
                                            </p:txEl>
                                          </p:spTgt>
                                        </p:tgtEl>
                                      </p:cBhvr>
                                    </p:animEffect>
                                  </p:childTnLst>
                                </p:cTn>
                              </p:par>
                            </p:childTnLst>
                          </p:cTn>
                        </p:par>
                        <p:par>
                          <p:cTn id="42" fill="hold">
                            <p:stCondLst>
                              <p:cond delay="4500"/>
                            </p:stCondLst>
                            <p:childTnLst>
                              <p:par>
                                <p:cTn id="43" presetID="22" presetClass="entr" presetSubtype="8" fill="hold" grpId="0" nodeType="afterEffect" nodePh="1">
                                  <p:stCondLst>
                                    <p:cond delay="0"/>
                                  </p:stCondLst>
                                  <p:endCondLst>
                                    <p:cond evt="begin" delay="0">
                                      <p:tn val="43"/>
                                    </p:cond>
                                  </p:endCondLst>
                                  <p:childTnLst>
                                    <p:set>
                                      <p:cBhvr>
                                        <p:cTn id="44" dur="1" fill="hold">
                                          <p:stCondLst>
                                            <p:cond delay="0"/>
                                          </p:stCondLst>
                                        </p:cTn>
                                        <p:tgtEl>
                                          <p:spTgt spid="39">
                                            <p:txEl>
                                              <p:pRg st="0" end="0"/>
                                            </p:txEl>
                                          </p:spTgt>
                                        </p:tgtEl>
                                        <p:attrNameLst>
                                          <p:attrName>style.visibility</p:attrName>
                                        </p:attrNameLst>
                                      </p:cBhvr>
                                      <p:to>
                                        <p:strVal val="visible"/>
                                      </p:to>
                                    </p:set>
                                    <p:animEffect transition="in" filter="wipe(left)">
                                      <p:cBhvr>
                                        <p:cTn id="45" dur="500"/>
                                        <p:tgtEl>
                                          <p:spTgt spid="39">
                                            <p:txEl>
                                              <p:pRg st="0" end="0"/>
                                            </p:txEl>
                                          </p:spTgt>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6000"/>
                            </p:stCondLst>
                            <p:childTnLst>
                              <p:par>
                                <p:cTn id="57" presetID="22" presetClass="entr" presetSubtype="8" fill="hold" grpId="0" nodeType="afterEffect" nodePh="1">
                                  <p:stCondLst>
                                    <p:cond delay="0"/>
                                  </p:stCondLst>
                                  <p:endCondLst>
                                    <p:cond evt="begin" delay="0">
                                      <p:tn val="57"/>
                                    </p:cond>
                                  </p:endCondLst>
                                  <p:childTnLst>
                                    <p:set>
                                      <p:cBhvr>
                                        <p:cTn id="58" dur="1" fill="hold">
                                          <p:stCondLst>
                                            <p:cond delay="0"/>
                                          </p:stCondLst>
                                        </p:cTn>
                                        <p:tgtEl>
                                          <p:spTgt spid="46">
                                            <p:txEl>
                                              <p:pRg st="0" end="0"/>
                                            </p:txEl>
                                          </p:spTgt>
                                        </p:tgtEl>
                                        <p:attrNameLst>
                                          <p:attrName>style.visibility</p:attrName>
                                        </p:attrNameLst>
                                      </p:cBhvr>
                                      <p:to>
                                        <p:strVal val="visible"/>
                                      </p:to>
                                    </p:set>
                                    <p:animEffect transition="in" filter="wipe(left)">
                                      <p:cBhvr>
                                        <p:cTn id="59" dur="500"/>
                                        <p:tgtEl>
                                          <p:spTgt spid="46">
                                            <p:txEl>
                                              <p:pRg st="0" end="0"/>
                                            </p:txEl>
                                          </p:spTgt>
                                        </p:tgtEl>
                                      </p:cBhvr>
                                    </p:animEffect>
                                  </p:childTnLst>
                                </p:cTn>
                              </p:par>
                            </p:childTnLst>
                          </p:cTn>
                        </p:par>
                        <p:par>
                          <p:cTn id="60" fill="hold">
                            <p:stCondLst>
                              <p:cond delay="6500"/>
                            </p:stCondLst>
                            <p:childTnLst>
                              <p:par>
                                <p:cTn id="61" presetID="22" presetClass="entr" presetSubtype="8"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wipe(left)">
                                      <p:cBhvr>
                                        <p:cTn id="63" dur="500"/>
                                        <p:tgtEl>
                                          <p:spTgt spid="45">
                                            <p:txEl>
                                              <p:pRg st="0" end="0"/>
                                            </p:txEl>
                                          </p:spTgt>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7500"/>
                            </p:stCondLst>
                            <p:childTnLst>
                              <p:par>
                                <p:cTn id="69" presetID="53"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par>
                          <p:cTn id="74" fill="hold">
                            <p:stCondLst>
                              <p:cond delay="8000"/>
                            </p:stCondLst>
                            <p:childTnLst>
                              <p:par>
                                <p:cTn id="75" presetID="22" presetClass="entr" presetSubtype="8" fill="hold" grpId="0" nodeType="afterEffect" nodePh="1">
                                  <p:stCondLst>
                                    <p:cond delay="0"/>
                                  </p:stCondLst>
                                  <p:endCondLst>
                                    <p:cond evt="begin" delay="0">
                                      <p:tn val="75"/>
                                    </p:cond>
                                  </p:endCondLst>
                                  <p:childTnLst>
                                    <p:set>
                                      <p:cBhvr>
                                        <p:cTn id="76" dur="1" fill="hold">
                                          <p:stCondLst>
                                            <p:cond delay="0"/>
                                          </p:stCondLst>
                                        </p:cTn>
                                        <p:tgtEl>
                                          <p:spTgt spid="48">
                                            <p:txEl>
                                              <p:pRg st="0" end="0"/>
                                            </p:txEl>
                                          </p:spTgt>
                                        </p:tgtEl>
                                        <p:attrNameLst>
                                          <p:attrName>style.visibility</p:attrName>
                                        </p:attrNameLst>
                                      </p:cBhvr>
                                      <p:to>
                                        <p:strVal val="visible"/>
                                      </p:to>
                                    </p:set>
                                    <p:animEffect transition="in" filter="wipe(left)">
                                      <p:cBhvr>
                                        <p:cTn id="77" dur="500"/>
                                        <p:tgtEl>
                                          <p:spTgt spid="48">
                                            <p:txEl>
                                              <p:pRg st="0" end="0"/>
                                            </p:txEl>
                                          </p:spTgt>
                                        </p:tgtEl>
                                      </p:cBhvr>
                                    </p:animEffect>
                                  </p:childTnLst>
                                </p:cTn>
                              </p:par>
                            </p:childTnLst>
                          </p:cTn>
                        </p:par>
                        <p:par>
                          <p:cTn id="78" fill="hold">
                            <p:stCondLst>
                              <p:cond delay="8500"/>
                            </p:stCondLst>
                            <p:childTnLst>
                              <p:par>
                                <p:cTn id="79" presetID="22" presetClass="entr" presetSubtype="8" fill="hold" grpId="0" nodeType="afterEffect" nodePh="1">
                                  <p:stCondLst>
                                    <p:cond delay="0"/>
                                  </p:stCondLst>
                                  <p:endCondLst>
                                    <p:cond evt="begin" delay="0">
                                      <p:tn val="79"/>
                                    </p:cond>
                                  </p:endCondLst>
                                  <p:childTnLst>
                                    <p:set>
                                      <p:cBhvr>
                                        <p:cTn id="80" dur="1" fill="hold">
                                          <p:stCondLst>
                                            <p:cond delay="0"/>
                                          </p:stCondLst>
                                        </p:cTn>
                                        <p:tgtEl>
                                          <p:spTgt spid="47">
                                            <p:txEl>
                                              <p:pRg st="0" end="0"/>
                                            </p:txEl>
                                          </p:spTgt>
                                        </p:tgtEl>
                                        <p:attrNameLst>
                                          <p:attrName>style.visibility</p:attrName>
                                        </p:attrNameLst>
                                      </p:cBhvr>
                                      <p:to>
                                        <p:strVal val="visible"/>
                                      </p:to>
                                    </p:set>
                                    <p:animEffect transition="in" filter="wipe(left)">
                                      <p:cBhvr>
                                        <p:cTn id="81" dur="500"/>
                                        <p:tgtEl>
                                          <p:spTgt spid="47">
                                            <p:txEl>
                                              <p:pRg st="0" end="0"/>
                                            </p:txEl>
                                          </p:spTgt>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childTnLst>
                          </p:cTn>
                        </p:par>
                        <p:par>
                          <p:cTn id="86" fill="hold">
                            <p:stCondLst>
                              <p:cond delay="9500"/>
                            </p:stCondLst>
                            <p:childTnLst>
                              <p:par>
                                <p:cTn id="87" presetID="53"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childTnLst>
                          </p:cTn>
                        </p:par>
                        <p:par>
                          <p:cTn id="92" fill="hold">
                            <p:stCondLst>
                              <p:cond delay="10000"/>
                            </p:stCondLst>
                            <p:childTnLst>
                              <p:par>
                                <p:cTn id="93" presetID="22" presetClass="entr" presetSubtype="8" fill="hold" grpId="0" nodeType="afterEffect" nodePh="1">
                                  <p:stCondLst>
                                    <p:cond delay="0"/>
                                  </p:stCondLst>
                                  <p:endCondLst>
                                    <p:cond evt="begin" delay="0">
                                      <p:tn val="93"/>
                                    </p:cond>
                                  </p:endCondLst>
                                  <p:childTnLst>
                                    <p:set>
                                      <p:cBhvr>
                                        <p:cTn id="94" dur="1" fill="hold">
                                          <p:stCondLst>
                                            <p:cond delay="0"/>
                                          </p:stCondLst>
                                        </p:cTn>
                                        <p:tgtEl>
                                          <p:spTgt spid="50">
                                            <p:txEl>
                                              <p:pRg st="0" end="0"/>
                                            </p:txEl>
                                          </p:spTgt>
                                        </p:tgtEl>
                                        <p:attrNameLst>
                                          <p:attrName>style.visibility</p:attrName>
                                        </p:attrNameLst>
                                      </p:cBhvr>
                                      <p:to>
                                        <p:strVal val="visible"/>
                                      </p:to>
                                    </p:set>
                                    <p:animEffect transition="in" filter="wipe(left)">
                                      <p:cBhvr>
                                        <p:cTn id="95" dur="500"/>
                                        <p:tgtEl>
                                          <p:spTgt spid="50">
                                            <p:txEl>
                                              <p:pRg st="0" end="0"/>
                                            </p:txEl>
                                          </p:spTgt>
                                        </p:tgtEl>
                                      </p:cBhvr>
                                    </p:animEffect>
                                  </p:childTnLst>
                                </p:cTn>
                              </p:par>
                            </p:childTnLst>
                          </p:cTn>
                        </p:par>
                        <p:par>
                          <p:cTn id="96" fill="hold">
                            <p:stCondLst>
                              <p:cond delay="10500"/>
                            </p:stCondLst>
                            <p:childTnLst>
                              <p:par>
                                <p:cTn id="97" presetID="22" presetClass="entr" presetSubtype="8" fill="hold" grpId="0" nodeType="afterEffect" nodePh="1">
                                  <p:stCondLst>
                                    <p:cond delay="0"/>
                                  </p:stCondLst>
                                  <p:endCondLst>
                                    <p:cond evt="begin" delay="0">
                                      <p:tn val="97"/>
                                    </p:cond>
                                  </p:endCondLst>
                                  <p:childTnLst>
                                    <p:set>
                                      <p:cBhvr>
                                        <p:cTn id="98" dur="1" fill="hold">
                                          <p:stCondLst>
                                            <p:cond delay="0"/>
                                          </p:stCondLst>
                                        </p:cTn>
                                        <p:tgtEl>
                                          <p:spTgt spid="49">
                                            <p:txEl>
                                              <p:pRg st="0" end="0"/>
                                            </p:txEl>
                                          </p:spTgt>
                                        </p:tgtEl>
                                        <p:attrNameLst>
                                          <p:attrName>style.visibility</p:attrName>
                                        </p:attrNameLst>
                                      </p:cBhvr>
                                      <p:to>
                                        <p:strVal val="visible"/>
                                      </p:to>
                                    </p:set>
                                    <p:animEffect transition="in" filter="wipe(left)">
                                      <p:cBhvr>
                                        <p:cTn id="99"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3" grpId="0" animBg="1"/>
      <p:bldP spid="24" grpId="0" animBg="1"/>
      <p:bldP spid="26" grpId="0" animBg="1"/>
      <p:bldP spid="27" grpId="0" animBg="1"/>
      <p:bldP spid="34" grpId="0" animBg="1"/>
      <p:bldP spid="37" grpId="0" animBg="1"/>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25" grpId="0" animBg="1"/>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Pic5">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0" y="1885772"/>
            <a:ext cx="4165600" cy="2660829"/>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4165601" y="1885772"/>
            <a:ext cx="8004843" cy="266082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Freeform 45"/>
          <p:cNvSpPr>
            <a:spLocks noEditPoints="1"/>
          </p:cNvSpPr>
          <p:nvPr userDrawn="1"/>
        </p:nvSpPr>
        <p:spPr bwMode="auto">
          <a:xfrm>
            <a:off x="4561641" y="256106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3" name="Text Placeholder 3"/>
          <p:cNvSpPr>
            <a:spLocks noGrp="1"/>
          </p:cNvSpPr>
          <p:nvPr>
            <p:ph type="body" sz="half" idx="15"/>
          </p:nvPr>
        </p:nvSpPr>
        <p:spPr>
          <a:xfrm>
            <a:off x="5077865" y="2540820"/>
            <a:ext cx="6379243"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4" name="Freeform 45"/>
          <p:cNvSpPr>
            <a:spLocks noEditPoints="1"/>
          </p:cNvSpPr>
          <p:nvPr userDrawn="1"/>
        </p:nvSpPr>
        <p:spPr bwMode="auto">
          <a:xfrm>
            <a:off x="4561641" y="322454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5" name="Text Placeholder 3"/>
          <p:cNvSpPr>
            <a:spLocks noGrp="1"/>
          </p:cNvSpPr>
          <p:nvPr>
            <p:ph type="body" sz="half" idx="16"/>
          </p:nvPr>
        </p:nvSpPr>
        <p:spPr>
          <a:xfrm>
            <a:off x="5077868" y="3204293"/>
            <a:ext cx="6379241"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4561641" y="384991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7" name="Text Placeholder 3"/>
          <p:cNvSpPr>
            <a:spLocks noGrp="1"/>
          </p:cNvSpPr>
          <p:nvPr>
            <p:ph type="body" sz="half" idx="17"/>
          </p:nvPr>
        </p:nvSpPr>
        <p:spPr>
          <a:xfrm>
            <a:off x="5077868" y="3829669"/>
            <a:ext cx="6379241"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1"/>
          </p:nvPr>
        </p:nvSpPr>
        <p:spPr>
          <a:xfrm>
            <a:off x="4639229" y="2147528"/>
            <a:ext cx="6862419" cy="257040"/>
          </a:xfrm>
          <a:prstGeom prst="rect">
            <a:avLst/>
          </a:prstGeom>
        </p:spPr>
        <p:txBody>
          <a:bodyPr wrap="none" lIns="0" tIns="0" rIns="0" bIns="0" anchor="ctr">
            <a:noAutofit/>
          </a:bodyPr>
          <a:lstStyle>
            <a:lvl1pPr marL="0" indent="0" algn="l">
              <a:buNone/>
              <a:defRPr sz="1867" b="1"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7"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1952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par>
                          <p:cTn id="21" fill="hold">
                            <p:stCondLst>
                              <p:cond delay="2500"/>
                            </p:stCondLst>
                            <p:childTnLst>
                              <p:par>
                                <p:cTn id="22" presetID="22" presetClass="entr" presetSubtype="8" fill="hold" grpId="0" nodeType="afterEffect" nodePh="1">
                                  <p:stCondLst>
                                    <p:cond delay="0"/>
                                  </p:stCondLst>
                                  <p:endCondLst>
                                    <p:cond evt="begin" delay="0">
                                      <p:tn val="22"/>
                                    </p:cond>
                                  </p:endCondLst>
                                  <p:childTnLst>
                                    <p:set>
                                      <p:cBhvr>
                                        <p:cTn id="23" dur="1" fill="hold">
                                          <p:stCondLst>
                                            <p:cond delay="0"/>
                                          </p:stCondLst>
                                        </p:cTn>
                                        <p:tgtEl>
                                          <p:spTgt spid="34">
                                            <p:txEl>
                                              <p:pRg st="0" end="0"/>
                                            </p:txEl>
                                          </p:spTgt>
                                        </p:tgtEl>
                                        <p:attrNameLst>
                                          <p:attrName>style.visibility</p:attrName>
                                        </p:attrNameLst>
                                      </p:cBhvr>
                                      <p:to>
                                        <p:strVal val="visible"/>
                                      </p:to>
                                    </p:set>
                                    <p:animEffect transition="in" filter="wipe(left)">
                                      <p:cBhvr>
                                        <p:cTn id="24" dur="500"/>
                                        <p:tgtEl>
                                          <p:spTgt spid="34">
                                            <p:txEl>
                                              <p:pRg st="0" end="0"/>
                                            </p:txEl>
                                          </p:spTgt>
                                        </p:tgtEl>
                                      </p:cBhvr>
                                    </p:animEffect>
                                  </p:childTnLst>
                                </p:cTn>
                              </p:par>
                            </p:childTnLst>
                          </p:cTn>
                        </p:par>
                        <p:par>
                          <p:cTn id="25" fill="hold">
                            <p:stCondLst>
                              <p:cond delay="3000"/>
                            </p:stCondLst>
                            <p:childTnLst>
                              <p:par>
                                <p:cTn id="26" presetID="53"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22" presetClass="entr" presetSubtype="8" fill="hold" grpId="0" nodeType="withEffect" nodePh="1">
                                  <p:stCondLst>
                                    <p:cond delay="0"/>
                                  </p:stCondLst>
                                  <p:endCondLst>
                                    <p:cond evt="begin" delay="0">
                                      <p:tn val="31"/>
                                    </p:cond>
                                  </p:endCondLst>
                                  <p:childTnLst>
                                    <p:set>
                                      <p:cBhvr>
                                        <p:cTn id="32" dur="1" fill="hold">
                                          <p:stCondLst>
                                            <p:cond delay="0"/>
                                          </p:stCondLst>
                                        </p:cTn>
                                        <p:tgtEl>
                                          <p:spTgt spid="23">
                                            <p:txEl>
                                              <p:pRg st="0" end="0"/>
                                            </p:txEl>
                                          </p:spTgt>
                                        </p:tgtEl>
                                        <p:attrNameLst>
                                          <p:attrName>style.visibility</p:attrName>
                                        </p:attrNameLst>
                                      </p:cBhvr>
                                      <p:to>
                                        <p:strVal val="visible"/>
                                      </p:to>
                                    </p:set>
                                    <p:animEffect transition="in" filter="wipe(left)">
                                      <p:cBhvr>
                                        <p:cTn id="33" dur="500"/>
                                        <p:tgtEl>
                                          <p:spTgt spid="23">
                                            <p:txEl>
                                              <p:pRg st="0" end="0"/>
                                            </p:txEl>
                                          </p:spTgt>
                                        </p:tgtEl>
                                      </p:cBhvr>
                                    </p:animEffect>
                                  </p:childTnLst>
                                </p:cTn>
                              </p:par>
                            </p:childTnLst>
                          </p:cTn>
                        </p:par>
                        <p:par>
                          <p:cTn id="34" fill="hold">
                            <p:stCondLst>
                              <p:cond delay="3500"/>
                            </p:stCondLst>
                            <p:childTnLst>
                              <p:par>
                                <p:cTn id="35" presetID="53"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22" presetClass="entr" presetSubtype="8" fill="hold" grpId="0" nodeType="withEffect" nodePh="1">
                                  <p:stCondLst>
                                    <p:cond delay="0"/>
                                  </p:stCondLst>
                                  <p:endCondLst>
                                    <p:cond evt="begin" delay="0">
                                      <p:tn val="40"/>
                                    </p:cond>
                                  </p:end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wipe(left)">
                                      <p:cBhvr>
                                        <p:cTn id="42" dur="500"/>
                                        <p:tgtEl>
                                          <p:spTgt spid="25">
                                            <p:txEl>
                                              <p:pRg st="0" end="0"/>
                                            </p:txEl>
                                          </p:spTgt>
                                        </p:tgtEl>
                                      </p:cBhvr>
                                    </p:animEffect>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22" presetClass="entr" presetSubtype="8" fill="hold" grpId="0" nodeType="withEffect" nodePh="1">
                                  <p:stCondLst>
                                    <p:cond delay="0"/>
                                  </p:stCondLst>
                                  <p:endCondLst>
                                    <p:cond evt="begin" delay="0">
                                      <p:tn val="49"/>
                                    </p:cond>
                                  </p:endCondLst>
                                  <p:childTnLst>
                                    <p:set>
                                      <p:cBhvr>
                                        <p:cTn id="50" dur="1" fill="hold">
                                          <p:stCondLst>
                                            <p:cond delay="0"/>
                                          </p:stCondLst>
                                        </p:cTn>
                                        <p:tgtEl>
                                          <p:spTgt spid="27">
                                            <p:txEl>
                                              <p:pRg st="0" end="0"/>
                                            </p:txEl>
                                          </p:spTgt>
                                        </p:tgtEl>
                                        <p:attrNameLst>
                                          <p:attrName>style.visibility</p:attrName>
                                        </p:attrNameLst>
                                      </p:cBhvr>
                                      <p:to>
                                        <p:strVal val="visible"/>
                                      </p:to>
                                    </p:set>
                                    <p:animEffect transition="in" filter="wipe(left)">
                                      <p:cBhvr>
                                        <p:cTn id="51"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17"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5998769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 name="Picture Placeholder 7"/>
          <p:cNvSpPr>
            <a:spLocks noGrp="1"/>
          </p:cNvSpPr>
          <p:nvPr>
            <p:ph type="pic" sz="quarter" idx="10" hasCustomPrompt="1"/>
          </p:nvPr>
        </p:nvSpPr>
        <p:spPr>
          <a:xfrm>
            <a:off x="545433" y="1522209"/>
            <a:ext cx="3587015" cy="2566736"/>
          </a:xfrm>
          <a:prstGeom prst="rect">
            <a:avLst/>
          </a:prstGeom>
          <a:solidFill>
            <a:schemeClr val="tx2">
              <a:lumMod val="10000"/>
              <a:lumOff val="90000"/>
            </a:schemeClr>
          </a:solidFill>
          <a:ln w="19050">
            <a:noFill/>
          </a:ln>
        </p:spPr>
        <p:txBody>
          <a:bodyPr lIns="0" tIns="91440" rIns="0" bIns="548640" anchor="b"/>
          <a:lstStyle>
            <a:lvl1pPr algn="ctr" rtl="0">
              <a:buNone/>
              <a:defRPr sz="1867">
                <a:solidFill>
                  <a:schemeClr val="tx1">
                    <a:lumMod val="75000"/>
                    <a:lumOff val="25000"/>
                  </a:schemeClr>
                </a:solidFill>
              </a:defRPr>
            </a:lvl1pPr>
          </a:lstStyle>
          <a:p>
            <a:r>
              <a:rPr lang="en-US" dirty="0"/>
              <a:t>Image Holder</a:t>
            </a:r>
          </a:p>
        </p:txBody>
      </p:sp>
      <p:sp>
        <p:nvSpPr>
          <p:cNvPr id="6" name="Picture Placeholder 7"/>
          <p:cNvSpPr>
            <a:spLocks noGrp="1"/>
          </p:cNvSpPr>
          <p:nvPr>
            <p:ph type="pic" sz="quarter" idx="11" hasCustomPrompt="1"/>
          </p:nvPr>
        </p:nvSpPr>
        <p:spPr>
          <a:xfrm>
            <a:off x="8063834" y="1522209"/>
            <a:ext cx="3587015" cy="2566736"/>
          </a:xfrm>
          <a:prstGeom prst="rect">
            <a:avLst/>
          </a:prstGeom>
          <a:solidFill>
            <a:schemeClr val="tx2">
              <a:lumMod val="10000"/>
              <a:lumOff val="90000"/>
            </a:schemeClr>
          </a:solidFill>
          <a:ln w="19050">
            <a:noFill/>
          </a:ln>
        </p:spPr>
        <p:txBody>
          <a:bodyPr lIns="0" tIns="91440" rIns="0" bIns="54864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06623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1"/>
            <a:ext cx="12192000" cy="4343400"/>
          </a:xfrm>
          <a:prstGeom prst="rect">
            <a:avLst/>
          </a:prstGeom>
          <a:solidFill>
            <a:schemeClr val="tx2">
              <a:lumMod val="10000"/>
              <a:lumOff val="90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410289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
            <a:ext cx="12192000" cy="4825999"/>
          </a:xfrm>
          <a:prstGeom prst="rect">
            <a:avLst/>
          </a:prstGeom>
          <a:solidFill>
            <a:schemeClr val="tx2">
              <a:lumMod val="25000"/>
              <a:lumOff val="75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25322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 name="Rectangle 1"/>
          <p:cNvSpPr/>
          <p:nvPr userDrawn="1"/>
        </p:nvSpPr>
        <p:spPr>
          <a:xfrm>
            <a:off x="5892800" y="0"/>
            <a:ext cx="6299200" cy="6858000"/>
          </a:xfrm>
          <a:custGeom>
            <a:avLst/>
            <a:gdLst>
              <a:gd name="connsiteX0" fmla="*/ 0 w 4724400"/>
              <a:gd name="connsiteY0" fmla="*/ 0 h 5143500"/>
              <a:gd name="connsiteX1" fmla="*/ 4724400 w 4724400"/>
              <a:gd name="connsiteY1" fmla="*/ 0 h 5143500"/>
              <a:gd name="connsiteX2" fmla="*/ 4724400 w 4724400"/>
              <a:gd name="connsiteY2" fmla="*/ 5143500 h 5143500"/>
              <a:gd name="connsiteX3" fmla="*/ 0 w 4724400"/>
              <a:gd name="connsiteY3" fmla="*/ 5143500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2527300 w 4724400"/>
              <a:gd name="connsiteY3" fmla="*/ 5118100 h 5143500"/>
              <a:gd name="connsiteX4" fmla="*/ 0 w 4724400"/>
              <a:gd name="connsiteY4" fmla="*/ 0 h 5143500"/>
              <a:gd name="connsiteX0" fmla="*/ 0 w 4724400"/>
              <a:gd name="connsiteY0" fmla="*/ 0 h 5168900"/>
              <a:gd name="connsiteX1" fmla="*/ 4724400 w 4724400"/>
              <a:gd name="connsiteY1" fmla="*/ 0 h 5168900"/>
              <a:gd name="connsiteX2" fmla="*/ 4724400 w 4724400"/>
              <a:gd name="connsiteY2" fmla="*/ 5143500 h 5168900"/>
              <a:gd name="connsiteX3" fmla="*/ 1828800 w 4724400"/>
              <a:gd name="connsiteY3" fmla="*/ 5168900 h 5168900"/>
              <a:gd name="connsiteX4" fmla="*/ 0 w 4724400"/>
              <a:gd name="connsiteY4" fmla="*/ 0 h 5168900"/>
              <a:gd name="connsiteX0" fmla="*/ 0 w 4724400"/>
              <a:gd name="connsiteY0" fmla="*/ 0 h 5143500"/>
              <a:gd name="connsiteX1" fmla="*/ 4724400 w 4724400"/>
              <a:gd name="connsiteY1" fmla="*/ 0 h 5143500"/>
              <a:gd name="connsiteX2" fmla="*/ 4724400 w 4724400"/>
              <a:gd name="connsiteY2" fmla="*/ 5143500 h 5143500"/>
              <a:gd name="connsiteX3" fmla="*/ 1828800 w 4724400"/>
              <a:gd name="connsiteY3" fmla="*/ 5121275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1809750 w 4724400"/>
              <a:gd name="connsiteY3" fmla="*/ 5140325 h 5143500"/>
              <a:gd name="connsiteX4" fmla="*/ 0 w 47244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5143500">
                <a:moveTo>
                  <a:pt x="0" y="0"/>
                </a:moveTo>
                <a:lnTo>
                  <a:pt x="4724400" y="0"/>
                </a:lnTo>
                <a:lnTo>
                  <a:pt x="4724400" y="5143500"/>
                </a:lnTo>
                <a:lnTo>
                  <a:pt x="1809750" y="5140325"/>
                </a:lnTo>
                <a:lnTo>
                  <a:pt x="0" y="0"/>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Text Placeholder 3"/>
          <p:cNvSpPr>
            <a:spLocks noGrp="1"/>
          </p:cNvSpPr>
          <p:nvPr>
            <p:ph type="body" sz="half" idx="2" hasCustomPrompt="1"/>
          </p:nvPr>
        </p:nvSpPr>
        <p:spPr>
          <a:xfrm>
            <a:off x="508000" y="1026695"/>
            <a:ext cx="55880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55880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096000" y="0"/>
            <a:ext cx="6096000" cy="6874933"/>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816100 w 4572000"/>
              <a:gd name="connsiteY3" fmla="*/ 5118100 h 5143500"/>
              <a:gd name="connsiteX4" fmla="*/ 0 w 4572000"/>
              <a:gd name="connsiteY4" fmla="*/ 0 h 5143500"/>
              <a:gd name="connsiteX0" fmla="*/ 0 w 4572000"/>
              <a:gd name="connsiteY0" fmla="*/ 0 h 5156200"/>
              <a:gd name="connsiteX1" fmla="*/ 4572000 w 4572000"/>
              <a:gd name="connsiteY1" fmla="*/ 0 h 5156200"/>
              <a:gd name="connsiteX2" fmla="*/ 4572000 w 4572000"/>
              <a:gd name="connsiteY2" fmla="*/ 5143500 h 5156200"/>
              <a:gd name="connsiteX3" fmla="*/ 1816100 w 4572000"/>
              <a:gd name="connsiteY3" fmla="*/ 5156200 h 5156200"/>
              <a:gd name="connsiteX4" fmla="*/ 0 w 4572000"/>
              <a:gd name="connsiteY4" fmla="*/ 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6200">
                <a:moveTo>
                  <a:pt x="0" y="0"/>
                </a:moveTo>
                <a:lnTo>
                  <a:pt x="4572000" y="0"/>
                </a:lnTo>
                <a:lnTo>
                  <a:pt x="4572000" y="5143500"/>
                </a:lnTo>
                <a:lnTo>
                  <a:pt x="1816100" y="5156200"/>
                </a:lnTo>
                <a:lnTo>
                  <a:pt x="0" y="0"/>
                </a:lnTo>
                <a:close/>
              </a:path>
            </a:pathLst>
          </a:custGeom>
          <a:solidFill>
            <a:schemeClr val="tx2">
              <a:lumMod val="10000"/>
              <a:lumOff val="90000"/>
            </a:schemeClr>
          </a:solidFill>
          <a:ln w="19050">
            <a:noFill/>
          </a:ln>
        </p:spPr>
        <p:txBody>
          <a:bodyPr lIns="0" tIns="91440" rIns="0" bIns="18288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49826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64516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64516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10"/>
          <p:cNvSpPr>
            <a:spLocks noGrp="1"/>
          </p:cNvSpPr>
          <p:nvPr>
            <p:ph type="pic" sz="quarter" idx="10" hasCustomPrompt="1"/>
          </p:nvPr>
        </p:nvSpPr>
        <p:spPr>
          <a:xfrm>
            <a:off x="7662513" y="0"/>
            <a:ext cx="4529487" cy="6858000"/>
          </a:xfrm>
          <a:custGeom>
            <a:avLst/>
            <a:gdLst>
              <a:gd name="connsiteX0" fmla="*/ 336282 w 3397115"/>
              <a:gd name="connsiteY0" fmla="*/ 0 h 5143500"/>
              <a:gd name="connsiteX1" fmla="*/ 3397115 w 3397115"/>
              <a:gd name="connsiteY1" fmla="*/ 0 h 5143500"/>
              <a:gd name="connsiteX2" fmla="*/ 3397115 w 3397115"/>
              <a:gd name="connsiteY2" fmla="*/ 5143500 h 5143500"/>
              <a:gd name="connsiteX3" fmla="*/ 336282 w 3397115"/>
              <a:gd name="connsiteY3" fmla="*/ 5143500 h 5143500"/>
              <a:gd name="connsiteX4" fmla="*/ 336282 w 3397115"/>
              <a:gd name="connsiteY4" fmla="*/ 2780270 h 5143500"/>
              <a:gd name="connsiteX5" fmla="*/ 0 w 3397115"/>
              <a:gd name="connsiteY5" fmla="*/ 2571751 h 5143500"/>
              <a:gd name="connsiteX6" fmla="*/ 336282 w 3397115"/>
              <a:gd name="connsiteY6" fmla="*/ 236323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7115" h="5143500">
                <a:moveTo>
                  <a:pt x="336282" y="0"/>
                </a:moveTo>
                <a:lnTo>
                  <a:pt x="3397115" y="0"/>
                </a:lnTo>
                <a:lnTo>
                  <a:pt x="3397115" y="5143500"/>
                </a:lnTo>
                <a:lnTo>
                  <a:pt x="336282" y="5143500"/>
                </a:lnTo>
                <a:lnTo>
                  <a:pt x="336282" y="2780270"/>
                </a:lnTo>
                <a:lnTo>
                  <a:pt x="0" y="2571751"/>
                </a:lnTo>
                <a:lnTo>
                  <a:pt x="336282" y="2363233"/>
                </a:lnTo>
                <a:close/>
              </a:path>
            </a:pathLst>
          </a:custGeom>
          <a:solidFill>
            <a:schemeClr val="tx2">
              <a:lumMod val="10000"/>
              <a:lumOff val="90000"/>
            </a:schemeClr>
          </a:solidFill>
          <a:ln w="19050">
            <a:noFill/>
          </a:ln>
        </p:spPr>
        <p:txBody>
          <a:bodyPr wrap="square" lIns="0" tIns="91440" rIns="0" bIns="182880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28317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8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3098798"/>
            <a:ext cx="12192000" cy="3759201"/>
          </a:xfrm>
          <a:prstGeom prst="rect">
            <a:avLst/>
          </a:prstGeom>
          <a:solidFill>
            <a:schemeClr val="tx2">
              <a:lumMod val="10000"/>
              <a:lumOff val="90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
        <p:nvSpPr>
          <p:cNvPr id="8" name="Rectangle 7"/>
          <p:cNvSpPr/>
          <p:nvPr/>
        </p:nvSpPr>
        <p:spPr>
          <a:xfrm rot="16200000">
            <a:off x="4533901" y="-4533905"/>
            <a:ext cx="3124203" cy="12192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rgbClr val="FFFFFF"/>
              </a:solidFill>
            </a:endParaRPr>
          </a:p>
        </p:txBody>
      </p:sp>
      <p:sp>
        <p:nvSpPr>
          <p:cNvPr id="5" name="Text Placeholder 3"/>
          <p:cNvSpPr>
            <a:spLocks noGrp="1"/>
          </p:cNvSpPr>
          <p:nvPr>
            <p:ph type="body" sz="half" idx="2" hasCustomPrompt="1"/>
          </p:nvPr>
        </p:nvSpPr>
        <p:spPr>
          <a:xfrm>
            <a:off x="508000" y="1026695"/>
            <a:ext cx="10955867" cy="231007"/>
          </a:xfrm>
          <a:prstGeom prst="rect">
            <a:avLst/>
          </a:prstGeom>
        </p:spPr>
        <p:txBody>
          <a:bodyPr wrap="none" lIns="0" tIns="0" rIns="0" bIns="0" anchor="ctr">
            <a:noAutofit/>
          </a:bodyPr>
          <a:lstStyle>
            <a:lvl1pPr marL="0" indent="0" algn="l">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0955867"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7961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 name="Picture Placeholder 5"/>
          <p:cNvSpPr>
            <a:spLocks noGrp="1"/>
          </p:cNvSpPr>
          <p:nvPr>
            <p:ph type="pic" sz="quarter" idx="10" hasCustomPrompt="1"/>
          </p:nvPr>
        </p:nvSpPr>
        <p:spPr>
          <a:xfrm>
            <a:off x="532599" y="1498601"/>
            <a:ext cx="11126803" cy="2722209"/>
          </a:xfrm>
          <a:custGeom>
            <a:avLst/>
            <a:gdLst>
              <a:gd name="connsiteX0" fmla="*/ 0 w 8345102"/>
              <a:gd name="connsiteY0" fmla="*/ 0 h 2041657"/>
              <a:gd name="connsiteX1" fmla="*/ 8345102 w 8345102"/>
              <a:gd name="connsiteY1" fmla="*/ 0 h 2041657"/>
              <a:gd name="connsiteX2" fmla="*/ 8345102 w 8345102"/>
              <a:gd name="connsiteY2" fmla="*/ 1773254 h 2041657"/>
              <a:gd name="connsiteX3" fmla="*/ 4360744 w 8345102"/>
              <a:gd name="connsiteY3" fmla="*/ 1773254 h 2041657"/>
              <a:gd name="connsiteX4" fmla="*/ 4172551 w 8345102"/>
              <a:gd name="connsiteY4" fmla="*/ 2041657 h 2041657"/>
              <a:gd name="connsiteX5" fmla="*/ 3984359 w 8345102"/>
              <a:gd name="connsiteY5" fmla="*/ 1773254 h 2041657"/>
              <a:gd name="connsiteX6" fmla="*/ 0 w 8345102"/>
              <a:gd name="connsiteY6" fmla="*/ 1773254 h 204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102" h="2041657">
                <a:moveTo>
                  <a:pt x="0" y="0"/>
                </a:moveTo>
                <a:lnTo>
                  <a:pt x="8345102" y="0"/>
                </a:lnTo>
                <a:lnTo>
                  <a:pt x="8345102" y="1773254"/>
                </a:lnTo>
                <a:lnTo>
                  <a:pt x="4360744" y="1773254"/>
                </a:lnTo>
                <a:lnTo>
                  <a:pt x="4172551" y="2041657"/>
                </a:lnTo>
                <a:lnTo>
                  <a:pt x="3984359" y="1773254"/>
                </a:lnTo>
                <a:lnTo>
                  <a:pt x="0" y="1773254"/>
                </a:lnTo>
                <a:close/>
              </a:path>
            </a:pathLst>
          </a:custGeom>
          <a:solidFill>
            <a:schemeClr val="tx2">
              <a:lumMod val="25000"/>
              <a:lumOff val="75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3677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10" name="Picture 9" descr="Logo&#10;&#10;Description automatically generated">
            <a:extLst>
              <a:ext uri="{FF2B5EF4-FFF2-40B4-BE49-F238E27FC236}">
                <a16:creationId xmlns:a16="http://schemas.microsoft.com/office/drawing/2014/main" id="{CE37E232-BA38-668A-FE1C-32D64760A6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2622" y="6066905"/>
            <a:ext cx="2095500" cy="625762"/>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770F5363-F47F-8BF7-AEC8-CB0DC9788E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203880018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2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7" name="Picture Placeholder 6"/>
          <p:cNvSpPr>
            <a:spLocks noGrp="1"/>
          </p:cNvSpPr>
          <p:nvPr>
            <p:ph type="pic" sz="quarter" idx="10" hasCustomPrompt="1"/>
          </p:nvPr>
        </p:nvSpPr>
        <p:spPr>
          <a:xfrm>
            <a:off x="0" y="1498600"/>
            <a:ext cx="12192000" cy="3149600"/>
          </a:xfrm>
          <a:custGeom>
            <a:avLst/>
            <a:gdLst>
              <a:gd name="connsiteX0" fmla="*/ 0 w 8345102"/>
              <a:gd name="connsiteY0" fmla="*/ 0 h 1752600"/>
              <a:gd name="connsiteX1" fmla="*/ 8345102 w 8345102"/>
              <a:gd name="connsiteY1" fmla="*/ 0 h 1752600"/>
              <a:gd name="connsiteX2" fmla="*/ 8345102 w 8345102"/>
              <a:gd name="connsiteY2" fmla="*/ 1752600 h 1752600"/>
              <a:gd name="connsiteX3" fmla="*/ 0 w 8345102"/>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8345102" h="1752600">
                <a:moveTo>
                  <a:pt x="0" y="0"/>
                </a:moveTo>
                <a:lnTo>
                  <a:pt x="8345102" y="0"/>
                </a:lnTo>
                <a:lnTo>
                  <a:pt x="8345102" y="1752600"/>
                </a:lnTo>
                <a:lnTo>
                  <a:pt x="0" y="17526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31966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1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706533" y="1026695"/>
            <a:ext cx="59336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706533" y="450250"/>
            <a:ext cx="59336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1" y="8467"/>
            <a:ext cx="5556985" cy="6849533"/>
          </a:xfrm>
          <a:custGeom>
            <a:avLst/>
            <a:gdLst>
              <a:gd name="connsiteX0" fmla="*/ 0 w 4167739"/>
              <a:gd name="connsiteY0" fmla="*/ 0 h 5137150"/>
              <a:gd name="connsiteX1" fmla="*/ 4167739 w 4167739"/>
              <a:gd name="connsiteY1" fmla="*/ 0 h 5137150"/>
              <a:gd name="connsiteX2" fmla="*/ 4167739 w 4167739"/>
              <a:gd name="connsiteY2" fmla="*/ 5137150 h 5137150"/>
              <a:gd name="connsiteX3" fmla="*/ 0 w 4167739"/>
              <a:gd name="connsiteY3" fmla="*/ 5137150 h 5137150"/>
              <a:gd name="connsiteX4" fmla="*/ 0 w 4167739"/>
              <a:gd name="connsiteY4" fmla="*/ 0 h 5137150"/>
              <a:gd name="connsiteX0" fmla="*/ 0 w 4167739"/>
              <a:gd name="connsiteY0" fmla="*/ 0 h 5137150"/>
              <a:gd name="connsiteX1" fmla="*/ 4167739 w 4167739"/>
              <a:gd name="connsiteY1" fmla="*/ 0 h 5137150"/>
              <a:gd name="connsiteX2" fmla="*/ 3215239 w 4167739"/>
              <a:gd name="connsiteY2" fmla="*/ 5137150 h 5137150"/>
              <a:gd name="connsiteX3" fmla="*/ 0 w 4167739"/>
              <a:gd name="connsiteY3" fmla="*/ 5137150 h 5137150"/>
              <a:gd name="connsiteX4" fmla="*/ 0 w 4167739"/>
              <a:gd name="connsiteY4" fmla="*/ 0 h 513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9" h="5137150">
                <a:moveTo>
                  <a:pt x="0" y="0"/>
                </a:moveTo>
                <a:lnTo>
                  <a:pt x="4167739" y="0"/>
                </a:lnTo>
                <a:lnTo>
                  <a:pt x="3215239" y="5137150"/>
                </a:lnTo>
                <a:lnTo>
                  <a:pt x="0" y="5137150"/>
                </a:lnTo>
                <a:lnTo>
                  <a:pt x="0" y="0"/>
                </a:lnTo>
                <a:close/>
              </a:path>
            </a:pathLst>
          </a:custGeom>
          <a:solidFill>
            <a:schemeClr val="tx2">
              <a:lumMod val="10000"/>
              <a:lumOff val="90000"/>
            </a:schemeClr>
          </a:solidFill>
          <a:ln w="19050">
            <a:noFill/>
          </a:ln>
        </p:spPr>
        <p:txBody>
          <a:bodyPr lIns="0" tIns="91440" rIns="0" bIns="118872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6409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46" name="Rectangle 45"/>
          <p:cNvSpPr/>
          <p:nvPr userDrawn="1"/>
        </p:nvSpPr>
        <p:spPr>
          <a:xfrm>
            <a:off x="6554550" y="1639643"/>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9" name="Right Arrow Callout 48"/>
          <p:cNvSpPr/>
          <p:nvPr userDrawn="1"/>
        </p:nvSpPr>
        <p:spPr>
          <a:xfrm rot="16200000" flipV="1">
            <a:off x="6568324" y="3595137"/>
            <a:ext cx="2304832" cy="2360379"/>
          </a:xfrm>
          <a:prstGeom prst="rightArrowCallout">
            <a:avLst>
              <a:gd name="adj1" fmla="val 18792"/>
              <a:gd name="adj2" fmla="val 9396"/>
              <a:gd name="adj3" fmla="val 7361"/>
              <a:gd name="adj4" fmla="val 92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0" name="Picture Placeholder 7"/>
          <p:cNvSpPr>
            <a:spLocks noGrp="1"/>
          </p:cNvSpPr>
          <p:nvPr>
            <p:ph type="pic" sz="quarter" idx="40" hasCustomPrompt="1"/>
          </p:nvPr>
        </p:nvSpPr>
        <p:spPr>
          <a:xfrm>
            <a:off x="6631413" y="3874977"/>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3" name="Rectangle 42"/>
          <p:cNvSpPr/>
          <p:nvPr userDrawn="1"/>
        </p:nvSpPr>
        <p:spPr>
          <a:xfrm>
            <a:off x="3867161"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Text Placeholder 3"/>
          <p:cNvSpPr>
            <a:spLocks noGrp="1"/>
          </p:cNvSpPr>
          <p:nvPr>
            <p:ph type="body" sz="half" idx="36"/>
          </p:nvPr>
        </p:nvSpPr>
        <p:spPr>
          <a:xfrm>
            <a:off x="3983342"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5" name="Text Placeholder 3"/>
          <p:cNvSpPr>
            <a:spLocks noGrp="1"/>
          </p:cNvSpPr>
          <p:nvPr>
            <p:ph type="body" sz="half" idx="37" hasCustomPrompt="1"/>
          </p:nvPr>
        </p:nvSpPr>
        <p:spPr>
          <a:xfrm>
            <a:off x="3983342"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7" name="Picture Placeholder 7"/>
          <p:cNvSpPr>
            <a:spLocks noGrp="1"/>
          </p:cNvSpPr>
          <p:nvPr>
            <p:ph type="pic" sz="quarter" idx="15" hasCustomPrompt="1"/>
          </p:nvPr>
        </p:nvSpPr>
        <p:spPr>
          <a:xfrm>
            <a:off x="533668" y="1614100"/>
            <a:ext cx="3052648" cy="427188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4" name="Right Arrow Callout 23"/>
          <p:cNvSpPr/>
          <p:nvPr userDrawn="1"/>
        </p:nvSpPr>
        <p:spPr>
          <a:xfrm rot="5400000">
            <a:off x="3894933" y="1575289"/>
            <a:ext cx="2304832" cy="2360379"/>
          </a:xfrm>
          <a:prstGeom prst="rightArrowCallout">
            <a:avLst>
              <a:gd name="adj1" fmla="val 18792"/>
              <a:gd name="adj2" fmla="val 9396"/>
              <a:gd name="adj3" fmla="val 7361"/>
              <a:gd name="adj4" fmla="val 9263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5" name="Picture Placeholder 7"/>
          <p:cNvSpPr>
            <a:spLocks noGrp="1"/>
          </p:cNvSpPr>
          <p:nvPr>
            <p:ph type="pic" sz="quarter" idx="32" hasCustomPrompt="1"/>
          </p:nvPr>
        </p:nvSpPr>
        <p:spPr>
          <a:xfrm>
            <a:off x="3958022"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7" name="Text Placeholder 3"/>
          <p:cNvSpPr>
            <a:spLocks noGrp="1"/>
          </p:cNvSpPr>
          <p:nvPr>
            <p:ph type="body" sz="half" idx="38"/>
          </p:nvPr>
        </p:nvSpPr>
        <p:spPr>
          <a:xfrm>
            <a:off x="6670731" y="2235561"/>
            <a:ext cx="2100020" cy="12245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39" hasCustomPrompt="1"/>
          </p:nvPr>
        </p:nvSpPr>
        <p:spPr>
          <a:xfrm>
            <a:off x="6670731" y="1844910"/>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1" name="Rectangle 50"/>
          <p:cNvSpPr/>
          <p:nvPr userDrawn="1"/>
        </p:nvSpPr>
        <p:spPr>
          <a:xfrm>
            <a:off x="9297955"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2" name="Text Placeholder 3"/>
          <p:cNvSpPr>
            <a:spLocks noGrp="1"/>
          </p:cNvSpPr>
          <p:nvPr>
            <p:ph type="body" sz="half" idx="41"/>
          </p:nvPr>
        </p:nvSpPr>
        <p:spPr>
          <a:xfrm>
            <a:off x="9414137"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3" name="Text Placeholder 3"/>
          <p:cNvSpPr>
            <a:spLocks noGrp="1"/>
          </p:cNvSpPr>
          <p:nvPr>
            <p:ph type="body" sz="half" idx="42" hasCustomPrompt="1"/>
          </p:nvPr>
        </p:nvSpPr>
        <p:spPr>
          <a:xfrm>
            <a:off x="9414137"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4" name="Right Arrow Callout 53"/>
          <p:cNvSpPr/>
          <p:nvPr userDrawn="1"/>
        </p:nvSpPr>
        <p:spPr>
          <a:xfrm rot="5400000">
            <a:off x="9325728" y="1575289"/>
            <a:ext cx="2304832" cy="2360379"/>
          </a:xfrm>
          <a:prstGeom prst="rightArrowCallout">
            <a:avLst>
              <a:gd name="adj1" fmla="val 18792"/>
              <a:gd name="adj2" fmla="val 9396"/>
              <a:gd name="adj3" fmla="val 7361"/>
              <a:gd name="adj4" fmla="val 926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5" name="Picture Placeholder 7"/>
          <p:cNvSpPr>
            <a:spLocks noGrp="1"/>
          </p:cNvSpPr>
          <p:nvPr>
            <p:ph type="pic" sz="quarter" idx="43" hasCustomPrompt="1"/>
          </p:nvPr>
        </p:nvSpPr>
        <p:spPr>
          <a:xfrm>
            <a:off x="9388817"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2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21"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40136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wipe(up)">
                                      <p:cBhvr>
                                        <p:cTn id="25" dur="500"/>
                                        <p:tgtEl>
                                          <p:spTgt spid="45">
                                            <p:txEl>
                                              <p:pRg st="0" end="0"/>
                                            </p:txEl>
                                          </p:spTgt>
                                        </p:tgtEl>
                                      </p:cBhvr>
                                    </p:animEffect>
                                  </p:childTnLst>
                                </p:cTn>
                              </p:par>
                            </p:childTnLst>
                          </p:cTn>
                        </p:par>
                        <p:par>
                          <p:cTn id="26" fill="hold">
                            <p:stCondLst>
                              <p:cond delay="2000"/>
                            </p:stCondLst>
                            <p:childTnLst>
                              <p:par>
                                <p:cTn id="27" presetID="22" presetClass="entr" presetSubtype="1" fill="hold" grpId="0" nodeType="afterEffect" nodePh="1">
                                  <p:stCondLst>
                                    <p:cond delay="0"/>
                                  </p:stCondLst>
                                  <p:endCondLst>
                                    <p:cond evt="begin" delay="0">
                                      <p:tn val="27"/>
                                    </p:cond>
                                  </p:endCondLst>
                                  <p:childTnLst>
                                    <p:set>
                                      <p:cBhvr>
                                        <p:cTn id="28" dur="1" fill="hold">
                                          <p:stCondLst>
                                            <p:cond delay="0"/>
                                          </p:stCondLst>
                                        </p:cTn>
                                        <p:tgtEl>
                                          <p:spTgt spid="44">
                                            <p:txEl>
                                              <p:pRg st="0" end="0"/>
                                            </p:txEl>
                                          </p:spTgt>
                                        </p:tgtEl>
                                        <p:attrNameLst>
                                          <p:attrName>style.visibility</p:attrName>
                                        </p:attrNameLst>
                                      </p:cBhvr>
                                      <p:to>
                                        <p:strVal val="visible"/>
                                      </p:to>
                                    </p:set>
                                    <p:animEffect transition="in" filter="wipe(up)">
                                      <p:cBhvr>
                                        <p:cTn id="29" dur="500"/>
                                        <p:tgtEl>
                                          <p:spTgt spid="44">
                                            <p:txEl>
                                              <p:pRg st="0" end="0"/>
                                            </p:txEl>
                                          </p:spTgt>
                                        </p:tgtEl>
                                      </p:cBhvr>
                                    </p:animEffect>
                                  </p:childTnLst>
                                </p:cTn>
                              </p:par>
                            </p:childTnLst>
                          </p:cTn>
                        </p:par>
                        <p:par>
                          <p:cTn id="30" fill="hold">
                            <p:stCondLst>
                              <p:cond delay="250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Effect transition="in" filter="wipe(up)">
                                      <p:cBhvr>
                                        <p:cTn id="47" dur="500"/>
                                        <p:tgtEl>
                                          <p:spTgt spid="48">
                                            <p:txEl>
                                              <p:pRg st="0" end="0"/>
                                            </p:txEl>
                                          </p:spTgt>
                                        </p:tgtEl>
                                      </p:cBhvr>
                                    </p:animEffect>
                                  </p:childTnLst>
                                </p:cTn>
                              </p:par>
                            </p:childTnLst>
                          </p:cTn>
                        </p:par>
                        <p:par>
                          <p:cTn id="48" fill="hold">
                            <p:stCondLst>
                              <p:cond delay="4000"/>
                            </p:stCondLst>
                            <p:childTnLst>
                              <p:par>
                                <p:cTn id="49" presetID="22" presetClass="entr" presetSubtype="1" fill="hold" grpId="0" nodeType="afterEffect" nodePh="1">
                                  <p:stCondLst>
                                    <p:cond delay="0"/>
                                  </p:stCondLst>
                                  <p:endCondLst>
                                    <p:cond evt="begin" delay="0">
                                      <p:tn val="49"/>
                                    </p:cond>
                                  </p:endCondLst>
                                  <p:childTnLst>
                                    <p:set>
                                      <p:cBhvr>
                                        <p:cTn id="50" dur="1" fill="hold">
                                          <p:stCondLst>
                                            <p:cond delay="0"/>
                                          </p:stCondLst>
                                        </p:cTn>
                                        <p:tgtEl>
                                          <p:spTgt spid="47">
                                            <p:txEl>
                                              <p:pRg st="0" end="0"/>
                                            </p:txEl>
                                          </p:spTgt>
                                        </p:tgtEl>
                                        <p:attrNameLst>
                                          <p:attrName>style.visibility</p:attrName>
                                        </p:attrNameLst>
                                      </p:cBhvr>
                                      <p:to>
                                        <p:strVal val="visible"/>
                                      </p:to>
                                    </p:set>
                                    <p:animEffect transition="in" filter="wipe(up)">
                                      <p:cBhvr>
                                        <p:cTn id="51" dur="500"/>
                                        <p:tgtEl>
                                          <p:spTgt spid="47">
                                            <p:txEl>
                                              <p:pRg st="0" end="0"/>
                                            </p:txEl>
                                          </p:spTgt>
                                        </p:tgtEl>
                                      </p:cBhvr>
                                    </p:animEffect>
                                  </p:childTnLst>
                                </p:cTn>
                              </p:par>
                            </p:childTnLst>
                          </p:cTn>
                        </p:par>
                        <p:par>
                          <p:cTn id="52" fill="hold">
                            <p:stCondLst>
                              <p:cond delay="4500"/>
                            </p:stCondLst>
                            <p:childTnLst>
                              <p:par>
                                <p:cTn id="53" presetID="2" presetClass="entr" presetSubtype="1" accel="50000" decel="5000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0-#ppt_h/2"/>
                                          </p:val>
                                        </p:tav>
                                        <p:tav tm="100000">
                                          <p:val>
                                            <p:strVal val="#ppt_y"/>
                                          </p:val>
                                        </p:tav>
                                      </p:tavLst>
                                    </p:anim>
                                  </p:childTnLst>
                                </p:cTn>
                              </p:par>
                            </p:childTnLst>
                          </p:cTn>
                        </p:par>
                        <p:par>
                          <p:cTn id="57" fill="hold">
                            <p:stCondLst>
                              <p:cond delay="5000"/>
                            </p:stCondLst>
                            <p:childTnLst>
                              <p:par>
                                <p:cTn id="58" presetID="53"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ppt_w</p:attrName>
                                        </p:attrNameLst>
                                      </p:cBhvr>
                                      <p:tavLst>
                                        <p:tav tm="0">
                                          <p:val>
                                            <p:fltVal val="0"/>
                                          </p:val>
                                        </p:tav>
                                        <p:tav tm="100000">
                                          <p:val>
                                            <p:strVal val="#ppt_w"/>
                                          </p:val>
                                        </p:tav>
                                      </p:tavLst>
                                    </p:anim>
                                    <p:anim calcmode="lin" valueType="num">
                                      <p:cBhvr>
                                        <p:cTn id="61" dur="500" fill="hold"/>
                                        <p:tgtEl>
                                          <p:spTgt spid="55"/>
                                        </p:tgtEl>
                                        <p:attrNameLst>
                                          <p:attrName>ppt_h</p:attrName>
                                        </p:attrNameLst>
                                      </p:cBhvr>
                                      <p:tavLst>
                                        <p:tav tm="0">
                                          <p:val>
                                            <p:fltVal val="0"/>
                                          </p:val>
                                        </p:tav>
                                        <p:tav tm="100000">
                                          <p:val>
                                            <p:strVal val="#ppt_h"/>
                                          </p:val>
                                        </p:tav>
                                      </p:tavLst>
                                    </p:anim>
                                    <p:animEffect transition="in" filter="fade">
                                      <p:cBhvr>
                                        <p:cTn id="62" dur="500"/>
                                        <p:tgtEl>
                                          <p:spTgt spid="5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down)">
                                      <p:cBhvr>
                                        <p:cTn id="65" dur="500"/>
                                        <p:tgtEl>
                                          <p:spTgt spid="51"/>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wipe(up)">
                                      <p:cBhvr>
                                        <p:cTn id="69" dur="500"/>
                                        <p:tgtEl>
                                          <p:spTgt spid="53">
                                            <p:txEl>
                                              <p:pRg st="0" end="0"/>
                                            </p:txEl>
                                          </p:spTgt>
                                        </p:tgtEl>
                                      </p:cBhvr>
                                    </p:animEffect>
                                  </p:childTnLst>
                                </p:cTn>
                              </p:par>
                            </p:childTnLst>
                          </p:cTn>
                        </p:par>
                        <p:par>
                          <p:cTn id="70" fill="hold">
                            <p:stCondLst>
                              <p:cond delay="6000"/>
                            </p:stCondLst>
                            <p:childTnLst>
                              <p:par>
                                <p:cTn id="71" presetID="22" presetClass="entr" presetSubtype="1" fill="hold" grpId="0" nodeType="afterEffect" nodePh="1">
                                  <p:stCondLst>
                                    <p:cond delay="0"/>
                                  </p:stCondLst>
                                  <p:endCondLst>
                                    <p:cond evt="begin" delay="0">
                                      <p:tn val="71"/>
                                    </p:cond>
                                  </p:endCondLst>
                                  <p:childTnLst>
                                    <p:set>
                                      <p:cBhvr>
                                        <p:cTn id="72" dur="1" fill="hold">
                                          <p:stCondLst>
                                            <p:cond delay="0"/>
                                          </p:stCondLst>
                                        </p:cTn>
                                        <p:tgtEl>
                                          <p:spTgt spid="52">
                                            <p:txEl>
                                              <p:pRg st="0" end="0"/>
                                            </p:txEl>
                                          </p:spTgt>
                                        </p:tgtEl>
                                        <p:attrNameLst>
                                          <p:attrName>style.visibility</p:attrName>
                                        </p:attrNameLst>
                                      </p:cBhvr>
                                      <p:to>
                                        <p:strVal val="visible"/>
                                      </p:to>
                                    </p:set>
                                    <p:animEffect transition="in" filter="wipe(up)">
                                      <p:cBhvr>
                                        <p:cTn id="73"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50" grpId="0" animBg="1"/>
      <p:bldP spid="43" grpId="0" animBg="1"/>
      <p:bldP spid="44"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27" grpId="0"/>
      <p:bldP spid="24" grpId="0" animBg="1"/>
      <p:bldP spid="25" grpId="0" animBg="1"/>
      <p:bldP spid="47"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up)">
                      <p:cBhvr>
                        <p:cTn dur="500"/>
                        <p:tgtEl>
                          <p:spTgt spid="47"/>
                        </p:tgtEl>
                      </p:cBhvr>
                    </p:animEffect>
                  </p:childTnLst>
                </p:cTn>
              </p:par>
            </p:tnLst>
          </p:tmpl>
        </p:tmplLst>
      </p:bldP>
      <p:bldP spid="48" grpId="0" build="p">
        <p:tmplLst>
          <p:tmpl lvl="1">
            <p:tnLst>
              <p:par>
                <p:cTn presetID="22" presetClass="entr" presetSubtype="1"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up)">
                      <p:cBhvr>
                        <p:cTn dur="500"/>
                        <p:tgtEl>
                          <p:spTgt spid="48"/>
                        </p:tgtEl>
                      </p:cBhvr>
                    </p:animEffect>
                  </p:childTnLst>
                </p:cTn>
              </p:par>
            </p:tnLst>
          </p:tmpl>
        </p:tmplLst>
      </p:bldP>
      <p:bldP spid="51" grpId="0" animBg="1"/>
      <p:bldP spid="52"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up)">
                      <p:cBhvr>
                        <p:cTn dur="500"/>
                        <p:tgtEl>
                          <p:spTgt spid="52"/>
                        </p:tgtEl>
                      </p:cBhvr>
                    </p:animEffect>
                  </p:childTnLst>
                </p:cTn>
              </p:par>
            </p:tnLst>
          </p:tmpl>
        </p:tmplLst>
      </p:bldP>
      <p:bldP spid="53" grpId="0" build="p">
        <p:tmplLst>
          <p:tmpl lvl="1">
            <p:tnLst>
              <p:par>
                <p:cTn presetID="22" presetClass="entr" presetSubtype="1"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up)">
                      <p:cBhvr>
                        <p:cTn dur="500"/>
                        <p:tgtEl>
                          <p:spTgt spid="53"/>
                        </p:tgtEl>
                      </p:cBhvr>
                    </p:animEffect>
                  </p:childTnLst>
                </p:cTn>
              </p:par>
            </p:tnLst>
          </p:tmpl>
        </p:tmplLst>
      </p:bldP>
      <p:bldP spid="54" grpId="0" animBg="1"/>
      <p:bldP spid="55"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587100" y="2258467"/>
            <a:ext cx="2560320" cy="1524000"/>
          </a:xfrm>
          <a:prstGeom prst="rect">
            <a:avLst/>
          </a:prstGeom>
          <a:solidFill>
            <a:schemeClr val="accent1"/>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2" name="Group 12"/>
          <p:cNvGrpSpPr/>
          <p:nvPr userDrawn="1"/>
        </p:nvGrpSpPr>
        <p:grpSpPr>
          <a:xfrm>
            <a:off x="595567" y="1710533"/>
            <a:ext cx="2540000" cy="537775"/>
            <a:chOff x="609600" y="1276350"/>
            <a:chExt cx="1905000" cy="403331"/>
          </a:xfrm>
        </p:grpSpPr>
        <p:sp>
          <p:nvSpPr>
            <p:cNvPr id="11" name="Rectangle 10"/>
            <p:cNvSpPr/>
            <p:nvPr userDrawn="1"/>
          </p:nvSpPr>
          <p:spPr>
            <a:xfrm>
              <a:off x="609600" y="1276350"/>
              <a:ext cx="1905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12" name="Isosceles Triangle 11"/>
            <p:cNvSpPr/>
            <p:nvPr userDrawn="1"/>
          </p:nvSpPr>
          <p:spPr>
            <a:xfrm rot="10800000">
              <a:off x="1447801" y="1581150"/>
              <a:ext cx="228600" cy="985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14" name="Rectangle 13"/>
          <p:cNvSpPr/>
          <p:nvPr userDrawn="1"/>
        </p:nvSpPr>
        <p:spPr>
          <a:xfrm>
            <a:off x="5955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5" name="Text Placeholder 3"/>
          <p:cNvSpPr>
            <a:spLocks noGrp="1"/>
          </p:cNvSpPr>
          <p:nvPr>
            <p:ph type="body" sz="half" idx="16" hasCustomPrompt="1"/>
          </p:nvPr>
        </p:nvSpPr>
        <p:spPr>
          <a:xfrm>
            <a:off x="7225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Text Placeholder 3"/>
          <p:cNvSpPr>
            <a:spLocks noGrp="1"/>
          </p:cNvSpPr>
          <p:nvPr>
            <p:ph type="body" sz="half" idx="17" hasCustomPrompt="1"/>
          </p:nvPr>
        </p:nvSpPr>
        <p:spPr>
          <a:xfrm>
            <a:off x="722568"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9" name="Picture Placeholder 7"/>
          <p:cNvSpPr>
            <a:spLocks noGrp="1"/>
          </p:cNvSpPr>
          <p:nvPr>
            <p:ph type="pic" sz="quarter" idx="18" hasCustomPrompt="1"/>
          </p:nvPr>
        </p:nvSpPr>
        <p:spPr>
          <a:xfrm>
            <a:off x="3407432" y="2258467"/>
            <a:ext cx="2560320" cy="1524000"/>
          </a:xfrm>
          <a:prstGeom prst="rect">
            <a:avLst/>
          </a:prstGeom>
          <a:solidFill>
            <a:schemeClr val="accent2"/>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3" name="Group 20"/>
          <p:cNvGrpSpPr/>
          <p:nvPr userDrawn="1"/>
        </p:nvGrpSpPr>
        <p:grpSpPr>
          <a:xfrm>
            <a:off x="3415900" y="1710533"/>
            <a:ext cx="2540000" cy="537775"/>
            <a:chOff x="609600" y="1276350"/>
            <a:chExt cx="1905000" cy="403331"/>
          </a:xfrm>
        </p:grpSpPr>
        <p:sp>
          <p:nvSpPr>
            <p:cNvPr id="25" name="Rectangle 24"/>
            <p:cNvSpPr/>
            <p:nvPr userDrawn="1"/>
          </p:nvSpPr>
          <p:spPr>
            <a:xfrm>
              <a:off x="609600" y="1276350"/>
              <a:ext cx="1905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26" name="Isosceles Triangle 25"/>
            <p:cNvSpPr/>
            <p:nvPr userDrawn="1"/>
          </p:nvSpPr>
          <p:spPr>
            <a:xfrm rot="10800000">
              <a:off x="1447801" y="1581150"/>
              <a:ext cx="228600" cy="985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27" name="Rectangle 26"/>
          <p:cNvSpPr/>
          <p:nvPr userDrawn="1"/>
        </p:nvSpPr>
        <p:spPr>
          <a:xfrm>
            <a:off x="3415900"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8" name="Text Placeholder 3"/>
          <p:cNvSpPr>
            <a:spLocks noGrp="1"/>
          </p:cNvSpPr>
          <p:nvPr>
            <p:ph type="body" sz="half" idx="19" hasCustomPrompt="1"/>
          </p:nvPr>
        </p:nvSpPr>
        <p:spPr>
          <a:xfrm>
            <a:off x="3542900"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1" name="Text Placeholder 3"/>
          <p:cNvSpPr>
            <a:spLocks noGrp="1"/>
          </p:cNvSpPr>
          <p:nvPr>
            <p:ph type="body" sz="half" idx="20" hasCustomPrompt="1"/>
          </p:nvPr>
        </p:nvSpPr>
        <p:spPr>
          <a:xfrm>
            <a:off x="3542901"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1" hasCustomPrompt="1"/>
          </p:nvPr>
        </p:nvSpPr>
        <p:spPr>
          <a:xfrm>
            <a:off x="6206333" y="2258467"/>
            <a:ext cx="2560320" cy="1524000"/>
          </a:xfrm>
          <a:prstGeom prst="rect">
            <a:avLst/>
          </a:prstGeom>
          <a:solidFill>
            <a:schemeClr val="accent3"/>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4" name="Group 32"/>
          <p:cNvGrpSpPr/>
          <p:nvPr userDrawn="1"/>
        </p:nvGrpSpPr>
        <p:grpSpPr>
          <a:xfrm>
            <a:off x="6223267" y="1710533"/>
            <a:ext cx="2540000" cy="537775"/>
            <a:chOff x="609600" y="1276350"/>
            <a:chExt cx="1905000" cy="403331"/>
          </a:xfrm>
        </p:grpSpPr>
        <p:sp>
          <p:nvSpPr>
            <p:cNvPr id="34" name="Rectangle 33"/>
            <p:cNvSpPr/>
            <p:nvPr userDrawn="1"/>
          </p:nvSpPr>
          <p:spPr>
            <a:xfrm>
              <a:off x="609600" y="1276350"/>
              <a:ext cx="1905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35" name="Isosceles Triangle 34"/>
            <p:cNvSpPr/>
            <p:nvPr userDrawn="1"/>
          </p:nvSpPr>
          <p:spPr>
            <a:xfrm rot="10800000">
              <a:off x="1447801" y="1581150"/>
              <a:ext cx="228600" cy="985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36" name="Rectangle 35"/>
          <p:cNvSpPr/>
          <p:nvPr userDrawn="1"/>
        </p:nvSpPr>
        <p:spPr>
          <a:xfrm>
            <a:off x="62232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7" name="Text Placeholder 3"/>
          <p:cNvSpPr>
            <a:spLocks noGrp="1"/>
          </p:cNvSpPr>
          <p:nvPr>
            <p:ph type="body" sz="half" idx="22" hasCustomPrompt="1"/>
          </p:nvPr>
        </p:nvSpPr>
        <p:spPr>
          <a:xfrm>
            <a:off x="63502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8" name="Text Placeholder 3"/>
          <p:cNvSpPr>
            <a:spLocks noGrp="1"/>
          </p:cNvSpPr>
          <p:nvPr>
            <p:ph type="body" sz="half" idx="23" hasCustomPrompt="1"/>
          </p:nvPr>
        </p:nvSpPr>
        <p:spPr>
          <a:xfrm>
            <a:off x="6350267"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9" name="Picture Placeholder 7"/>
          <p:cNvSpPr>
            <a:spLocks noGrp="1"/>
          </p:cNvSpPr>
          <p:nvPr>
            <p:ph type="pic" sz="quarter" idx="24" hasCustomPrompt="1"/>
          </p:nvPr>
        </p:nvSpPr>
        <p:spPr>
          <a:xfrm>
            <a:off x="9069101" y="2258467"/>
            <a:ext cx="2560320" cy="1524000"/>
          </a:xfrm>
          <a:prstGeom prst="rect">
            <a:avLst/>
          </a:prstGeom>
          <a:solidFill>
            <a:schemeClr val="accent4"/>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5" name="Group 39"/>
          <p:cNvGrpSpPr/>
          <p:nvPr userDrawn="1"/>
        </p:nvGrpSpPr>
        <p:grpSpPr>
          <a:xfrm>
            <a:off x="9077568" y="1710533"/>
            <a:ext cx="2540000" cy="537775"/>
            <a:chOff x="609600" y="1276350"/>
            <a:chExt cx="1905000" cy="403331"/>
          </a:xfrm>
        </p:grpSpPr>
        <p:sp>
          <p:nvSpPr>
            <p:cNvPr id="41" name="Rectangle 40"/>
            <p:cNvSpPr/>
            <p:nvPr userDrawn="1"/>
          </p:nvSpPr>
          <p:spPr>
            <a:xfrm>
              <a:off x="609600" y="1276350"/>
              <a:ext cx="19050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42" name="Isosceles Triangle 41"/>
            <p:cNvSpPr/>
            <p:nvPr userDrawn="1"/>
          </p:nvSpPr>
          <p:spPr>
            <a:xfrm rot="10800000">
              <a:off x="1447801" y="1581150"/>
              <a:ext cx="228600" cy="985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43" name="Rectangle 42"/>
          <p:cNvSpPr/>
          <p:nvPr userDrawn="1"/>
        </p:nvSpPr>
        <p:spPr>
          <a:xfrm>
            <a:off x="9077568"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Text Placeholder 3"/>
          <p:cNvSpPr>
            <a:spLocks noGrp="1"/>
          </p:cNvSpPr>
          <p:nvPr>
            <p:ph type="body" sz="half" idx="25" hasCustomPrompt="1"/>
          </p:nvPr>
        </p:nvSpPr>
        <p:spPr>
          <a:xfrm>
            <a:off x="9204568"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5" name="Text Placeholder 3"/>
          <p:cNvSpPr>
            <a:spLocks noGrp="1"/>
          </p:cNvSpPr>
          <p:nvPr>
            <p:ph type="body" sz="half" idx="26" hasCustomPrompt="1"/>
          </p:nvPr>
        </p:nvSpPr>
        <p:spPr>
          <a:xfrm>
            <a:off x="9204569"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6"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13513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up)">
                                      <p:cBhvr>
                                        <p:cTn id="23" dur="500"/>
                                        <p:tgtEl>
                                          <p:spTgt spid="18">
                                            <p:txEl>
                                              <p:pRg st="0" end="0"/>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wipe(up)">
                                      <p:cBhvr>
                                        <p:cTn id="39" dur="500"/>
                                        <p:tgtEl>
                                          <p:spTgt spid="28">
                                            <p:txEl>
                                              <p:pRg st="0" end="0"/>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wipe(up)">
                                      <p:cBhvr>
                                        <p:cTn id="43" dur="500"/>
                                        <p:tgtEl>
                                          <p:spTgt spid="31">
                                            <p:txEl>
                                              <p:pRg st="0" end="0"/>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up)">
                                      <p:cBhvr>
                                        <p:cTn id="59" dur="500"/>
                                        <p:tgtEl>
                                          <p:spTgt spid="37">
                                            <p:txEl>
                                              <p:pRg st="0" end="0"/>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8">
                                            <p:txEl>
                                              <p:pRg st="0" end="0"/>
                                            </p:txEl>
                                          </p:spTgt>
                                        </p:tgtEl>
                                        <p:attrNameLst>
                                          <p:attrName>style.visibility</p:attrName>
                                        </p:attrNameLst>
                                      </p:cBhvr>
                                      <p:to>
                                        <p:strVal val="visible"/>
                                      </p:to>
                                    </p:set>
                                    <p:animEffect transition="in" filter="wipe(up)">
                                      <p:cBhvr>
                                        <p:cTn id="63" dur="500"/>
                                        <p:tgtEl>
                                          <p:spTgt spid="38">
                                            <p:txEl>
                                              <p:pRg st="0" end="0"/>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up)">
                                      <p:cBhvr>
                                        <p:cTn id="67" dur="500"/>
                                        <p:tgtEl>
                                          <p:spTgt spid="5"/>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500"/>
                                        <p:tgtEl>
                                          <p:spTgt spid="39"/>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down)">
                                      <p:cBhvr>
                                        <p:cTn id="75" dur="500"/>
                                        <p:tgtEl>
                                          <p:spTgt spid="43"/>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4">
                                            <p:txEl>
                                              <p:pRg st="0" end="0"/>
                                            </p:txEl>
                                          </p:spTgt>
                                        </p:tgtEl>
                                        <p:attrNameLst>
                                          <p:attrName>style.visibility</p:attrName>
                                        </p:attrNameLst>
                                      </p:cBhvr>
                                      <p:to>
                                        <p:strVal val="visible"/>
                                      </p:to>
                                    </p:set>
                                    <p:animEffect transition="in" filter="wipe(up)">
                                      <p:cBhvr>
                                        <p:cTn id="79" dur="500"/>
                                        <p:tgtEl>
                                          <p:spTgt spid="44">
                                            <p:txEl>
                                              <p:pRg st="0" end="0"/>
                                            </p:txEl>
                                          </p:spTgt>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45">
                                            <p:txEl>
                                              <p:pRg st="0" end="0"/>
                                            </p:txEl>
                                          </p:spTgt>
                                        </p:tgtEl>
                                        <p:attrNameLst>
                                          <p:attrName>style.visibility</p:attrName>
                                        </p:attrNameLst>
                                      </p:cBhvr>
                                      <p:to>
                                        <p:strVal val="visible"/>
                                      </p:to>
                                    </p:set>
                                    <p:animEffect transition="in" filter="wipe(up)">
                                      <p:cBhvr>
                                        <p:cTn id="83"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bldP spid="27"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6" grpId="0" animBg="1"/>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39" grpId="0" animBg="1"/>
      <p:bldP spid="43" grpId="0" animBg="1"/>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7"/>
          <p:cNvSpPr>
            <a:spLocks noGrp="1"/>
          </p:cNvSpPr>
          <p:nvPr>
            <p:ph type="pic" sz="quarter" idx="13" hasCustomPrompt="1"/>
          </p:nvPr>
        </p:nvSpPr>
        <p:spPr>
          <a:xfrm>
            <a:off x="533665"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6208933"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6" name="Rectangle 5"/>
          <p:cNvSpPr/>
          <p:nvPr userDrawn="1"/>
        </p:nvSpPr>
        <p:spPr>
          <a:xfrm>
            <a:off x="533665" y="1527209"/>
            <a:ext cx="5437632"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7" name="Rectangle 6"/>
          <p:cNvSpPr/>
          <p:nvPr userDrawn="1"/>
        </p:nvSpPr>
        <p:spPr>
          <a:xfrm>
            <a:off x="6212140" y="1527209"/>
            <a:ext cx="54312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8" name="Text Placeholder 3"/>
          <p:cNvSpPr>
            <a:spLocks noGrp="1"/>
          </p:cNvSpPr>
          <p:nvPr>
            <p:ph type="body" sz="half" idx="16" hasCustomPrompt="1"/>
          </p:nvPr>
        </p:nvSpPr>
        <p:spPr>
          <a:xfrm>
            <a:off x="742361" y="1697646"/>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9" name="Text Placeholder 3"/>
          <p:cNvSpPr>
            <a:spLocks noGrp="1"/>
          </p:cNvSpPr>
          <p:nvPr>
            <p:ph type="body" sz="half" idx="19" hasCustomPrompt="1"/>
          </p:nvPr>
        </p:nvSpPr>
        <p:spPr>
          <a:xfrm>
            <a:off x="6417629" y="1697646"/>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00259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5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7" name="Rectangle 6"/>
          <p:cNvSpPr/>
          <p:nvPr userDrawn="1"/>
        </p:nvSpPr>
        <p:spPr>
          <a:xfrm>
            <a:off x="533665" y="1527209"/>
            <a:ext cx="35356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8" name="Text Placeholder 3"/>
          <p:cNvSpPr>
            <a:spLocks noGrp="1"/>
          </p:cNvSpPr>
          <p:nvPr>
            <p:ph type="body" sz="half" idx="16" hasCustomPrompt="1"/>
          </p:nvPr>
        </p:nvSpPr>
        <p:spPr>
          <a:xfrm>
            <a:off x="742285"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2" name="Rectangle 11"/>
          <p:cNvSpPr/>
          <p:nvPr userDrawn="1"/>
        </p:nvSpPr>
        <p:spPr>
          <a:xfrm>
            <a:off x="4328160" y="1527209"/>
            <a:ext cx="353568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4" name="Text Placeholder 3"/>
          <p:cNvSpPr>
            <a:spLocks noGrp="1"/>
          </p:cNvSpPr>
          <p:nvPr>
            <p:ph type="body" sz="half" idx="17" hasCustomPrompt="1"/>
          </p:nvPr>
        </p:nvSpPr>
        <p:spPr>
          <a:xfrm>
            <a:off x="4536780"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8116233" y="1527209"/>
            <a:ext cx="3535680"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7" name="Text Placeholder 3"/>
          <p:cNvSpPr>
            <a:spLocks noGrp="1"/>
          </p:cNvSpPr>
          <p:nvPr>
            <p:ph type="body" sz="half" idx="18" hasCustomPrompt="1"/>
          </p:nvPr>
        </p:nvSpPr>
        <p:spPr>
          <a:xfrm>
            <a:off x="8324853"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69049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wipe(left)">
                                      <p:cBhvr>
                                        <p:cTn id="25" dur="500"/>
                                        <p:tgtEl>
                                          <p:spTgt spid="14">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wipe(left)">
                                      <p:cBhvr>
                                        <p:cTn id="3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6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2" name="Rectangle 11"/>
          <p:cNvSpPr/>
          <p:nvPr userDrawn="1"/>
        </p:nvSpPr>
        <p:spPr>
          <a:xfrm>
            <a:off x="533667" y="1527209"/>
            <a:ext cx="2560319"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4" name="Text Placeholder 3"/>
          <p:cNvSpPr>
            <a:spLocks noGrp="1"/>
          </p:cNvSpPr>
          <p:nvPr>
            <p:ph type="body" sz="half" idx="16" hasCustomPrompt="1"/>
          </p:nvPr>
        </p:nvSpPr>
        <p:spPr>
          <a:xfrm>
            <a:off x="711768"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3387022" y="1527209"/>
            <a:ext cx="25603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7" name="Text Placeholder 3"/>
          <p:cNvSpPr>
            <a:spLocks noGrp="1"/>
          </p:cNvSpPr>
          <p:nvPr>
            <p:ph type="body" sz="half" idx="17" hasCustomPrompt="1"/>
          </p:nvPr>
        </p:nvSpPr>
        <p:spPr>
          <a:xfrm>
            <a:off x="3565123"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Rectangle 17"/>
          <p:cNvSpPr/>
          <p:nvPr userDrawn="1"/>
        </p:nvSpPr>
        <p:spPr>
          <a:xfrm>
            <a:off x="6240379" y="1527209"/>
            <a:ext cx="256031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9" name="Text Placeholder 3"/>
          <p:cNvSpPr>
            <a:spLocks noGrp="1"/>
          </p:cNvSpPr>
          <p:nvPr>
            <p:ph type="body" sz="half" idx="18" hasCustomPrompt="1"/>
          </p:nvPr>
        </p:nvSpPr>
        <p:spPr>
          <a:xfrm>
            <a:off x="6418480"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9093735" y="1527209"/>
            <a:ext cx="2560319"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1" name="Text Placeholder 3"/>
          <p:cNvSpPr>
            <a:spLocks noGrp="1"/>
          </p:cNvSpPr>
          <p:nvPr>
            <p:ph type="body" sz="half" idx="19" hasCustomPrompt="1"/>
          </p:nvPr>
        </p:nvSpPr>
        <p:spPr>
          <a:xfrm>
            <a:off x="9271836"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3975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wipe(left)">
                                      <p:cBhvr>
                                        <p:cTn id="14" dur="500"/>
                                        <p:tgtEl>
                                          <p:spTgt spid="14">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left)">
                                      <p:cBhvr>
                                        <p:cTn id="25" dur="500"/>
                                        <p:tgtEl>
                                          <p:spTgt spid="17">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wipe(left)">
                                      <p:cBhvr>
                                        <p:cTn id="36" dur="500"/>
                                        <p:tgtEl>
                                          <p:spTgt spid="19">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wipe(left)">
                                      <p:cBhvr>
                                        <p:cTn id="4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5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7" name="Picture Placeholder 7"/>
          <p:cNvSpPr>
            <a:spLocks noGrp="1"/>
          </p:cNvSpPr>
          <p:nvPr>
            <p:ph type="pic" sz="quarter" idx="16" hasCustomPrompt="1"/>
          </p:nvPr>
        </p:nvSpPr>
        <p:spPr>
          <a:xfrm>
            <a:off x="4328160"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7" hasCustomPrompt="1"/>
          </p:nvPr>
        </p:nvSpPr>
        <p:spPr>
          <a:xfrm>
            <a:off x="533665"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8116233"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4" name="Rectangle 13"/>
          <p:cNvSpPr/>
          <p:nvPr userDrawn="1"/>
        </p:nvSpPr>
        <p:spPr>
          <a:xfrm>
            <a:off x="533665" y="1527209"/>
            <a:ext cx="3535680" cy="397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6" name="Text Placeholder 3"/>
          <p:cNvSpPr>
            <a:spLocks noGrp="1"/>
          </p:cNvSpPr>
          <p:nvPr>
            <p:ph type="body" sz="half" idx="19" hasCustomPrompt="1"/>
          </p:nvPr>
        </p:nvSpPr>
        <p:spPr>
          <a:xfrm>
            <a:off x="742285" y="1554601"/>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7" name="Rectangle 16"/>
          <p:cNvSpPr/>
          <p:nvPr userDrawn="1"/>
        </p:nvSpPr>
        <p:spPr>
          <a:xfrm>
            <a:off x="4328160" y="1527209"/>
            <a:ext cx="3535680" cy="397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8" name="Text Placeholder 3"/>
          <p:cNvSpPr>
            <a:spLocks noGrp="1"/>
          </p:cNvSpPr>
          <p:nvPr>
            <p:ph type="body" sz="half" idx="20" hasCustomPrompt="1"/>
          </p:nvPr>
        </p:nvSpPr>
        <p:spPr>
          <a:xfrm>
            <a:off x="4536780"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9" name="Rectangle 18"/>
          <p:cNvSpPr/>
          <p:nvPr userDrawn="1"/>
        </p:nvSpPr>
        <p:spPr>
          <a:xfrm>
            <a:off x="8116233" y="1527209"/>
            <a:ext cx="3535680" cy="3978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0" name="Text Placeholder 3"/>
          <p:cNvSpPr>
            <a:spLocks noGrp="1"/>
          </p:cNvSpPr>
          <p:nvPr>
            <p:ph type="body" sz="half" idx="21" hasCustomPrompt="1"/>
          </p:nvPr>
        </p:nvSpPr>
        <p:spPr>
          <a:xfrm>
            <a:off x="8324853"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1" name="Rectangle 20"/>
          <p:cNvSpPr/>
          <p:nvPr userDrawn="1"/>
        </p:nvSpPr>
        <p:spPr>
          <a:xfrm>
            <a:off x="533665" y="3937000"/>
            <a:ext cx="3535680" cy="397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2" name="Text Placeholder 3"/>
          <p:cNvSpPr>
            <a:spLocks noGrp="1"/>
          </p:cNvSpPr>
          <p:nvPr>
            <p:ph type="body" sz="half" idx="22" hasCustomPrompt="1"/>
          </p:nvPr>
        </p:nvSpPr>
        <p:spPr>
          <a:xfrm>
            <a:off x="742285" y="3964392"/>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3" name="Rectangle 22"/>
          <p:cNvSpPr/>
          <p:nvPr userDrawn="1"/>
        </p:nvSpPr>
        <p:spPr>
          <a:xfrm>
            <a:off x="4328160" y="3937000"/>
            <a:ext cx="3535680" cy="3978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4" name="Text Placeholder 3"/>
          <p:cNvSpPr>
            <a:spLocks noGrp="1"/>
          </p:cNvSpPr>
          <p:nvPr>
            <p:ph type="body" sz="half" idx="23" hasCustomPrompt="1"/>
          </p:nvPr>
        </p:nvSpPr>
        <p:spPr>
          <a:xfrm>
            <a:off x="4536780"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5" name="Rectangle 24"/>
          <p:cNvSpPr/>
          <p:nvPr userDrawn="1"/>
        </p:nvSpPr>
        <p:spPr>
          <a:xfrm>
            <a:off x="8116233" y="3937000"/>
            <a:ext cx="3535680" cy="397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6" name="Text Placeholder 3"/>
          <p:cNvSpPr>
            <a:spLocks noGrp="1"/>
          </p:cNvSpPr>
          <p:nvPr>
            <p:ph type="body" sz="half" idx="24" hasCustomPrompt="1"/>
          </p:nvPr>
        </p:nvSpPr>
        <p:spPr>
          <a:xfrm>
            <a:off x="8324853"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27542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wipe(left)">
                                      <p:cBhvr>
                                        <p:cTn id="14" dur="500"/>
                                        <p:tgtEl>
                                          <p:spTgt spid="16">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wipe(left)">
                                      <p:cBhvr>
                                        <p:cTn id="25" dur="500"/>
                                        <p:tgtEl>
                                          <p:spTgt spid="18">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wipe(left)">
                                      <p:cBhvr>
                                        <p:cTn id="36" dur="500"/>
                                        <p:tgtEl>
                                          <p:spTgt spid="20">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left)">
                                      <p:cBhvr>
                                        <p:cTn id="47" dur="500"/>
                                        <p:tgtEl>
                                          <p:spTgt spid="22">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4">
                                            <p:txEl>
                                              <p:pRg st="0" end="0"/>
                                            </p:txEl>
                                          </p:spTgt>
                                        </p:tgtEl>
                                        <p:attrNameLst>
                                          <p:attrName>style.visibility</p:attrName>
                                        </p:attrNameLst>
                                      </p:cBhvr>
                                      <p:to>
                                        <p:strVal val="visible"/>
                                      </p:to>
                                    </p:set>
                                    <p:animEffect transition="in" filter="wipe(left)">
                                      <p:cBhvr>
                                        <p:cTn id="58" dur="500"/>
                                        <p:tgtEl>
                                          <p:spTgt spid="24">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6">
                                            <p:txEl>
                                              <p:pRg st="0" end="0"/>
                                            </p:txEl>
                                          </p:spTgt>
                                        </p:tgtEl>
                                        <p:attrNameLst>
                                          <p:attrName>style.visibility</p:attrName>
                                        </p:attrNameLst>
                                      </p:cBhvr>
                                      <p:to>
                                        <p:strVal val="visible"/>
                                      </p:to>
                                    </p:set>
                                    <p:animEffect transition="in" filter="wipe(left)">
                                      <p:cBhvr>
                                        <p:cTn id="6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animBg="1"/>
      <p:bldP spid="12" grpId="0" animBg="1"/>
      <p:bldP spid="14"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animBg="1"/>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animBg="1"/>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5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6" hasCustomPrompt="1"/>
          </p:nvPr>
        </p:nvSpPr>
        <p:spPr>
          <a:xfrm>
            <a:off x="6240377"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7" hasCustomPrompt="1"/>
          </p:nvPr>
        </p:nvSpPr>
        <p:spPr>
          <a:xfrm>
            <a:off x="533665"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8" hasCustomPrompt="1"/>
          </p:nvPr>
        </p:nvSpPr>
        <p:spPr>
          <a:xfrm>
            <a:off x="3387021"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7" name="Picture Placeholder 7"/>
          <p:cNvSpPr>
            <a:spLocks noGrp="1"/>
          </p:cNvSpPr>
          <p:nvPr>
            <p:ph type="pic" sz="quarter" idx="19" hasCustomPrompt="1"/>
          </p:nvPr>
        </p:nvSpPr>
        <p:spPr>
          <a:xfrm>
            <a:off x="9093733"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8" name="Rectangle 17"/>
          <p:cNvSpPr/>
          <p:nvPr userDrawn="1"/>
        </p:nvSpPr>
        <p:spPr>
          <a:xfrm>
            <a:off x="533667" y="1527210"/>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9" name="Text Placeholder 3"/>
          <p:cNvSpPr>
            <a:spLocks noGrp="1"/>
          </p:cNvSpPr>
          <p:nvPr>
            <p:ph type="body" sz="half" idx="20" hasCustomPrompt="1"/>
          </p:nvPr>
        </p:nvSpPr>
        <p:spPr>
          <a:xfrm>
            <a:off x="711768"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3387023" y="1527210"/>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1" name="Text Placeholder 3"/>
          <p:cNvSpPr>
            <a:spLocks noGrp="1"/>
          </p:cNvSpPr>
          <p:nvPr>
            <p:ph type="body" sz="half" idx="21" hasCustomPrompt="1"/>
          </p:nvPr>
        </p:nvSpPr>
        <p:spPr>
          <a:xfrm>
            <a:off x="3565124"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2" name="Rectangle 21"/>
          <p:cNvSpPr/>
          <p:nvPr userDrawn="1"/>
        </p:nvSpPr>
        <p:spPr>
          <a:xfrm>
            <a:off x="6240378" y="1527210"/>
            <a:ext cx="2560319" cy="462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3" name="Text Placeholder 3"/>
          <p:cNvSpPr>
            <a:spLocks noGrp="1"/>
          </p:cNvSpPr>
          <p:nvPr>
            <p:ph type="body" sz="half" idx="22" hasCustomPrompt="1"/>
          </p:nvPr>
        </p:nvSpPr>
        <p:spPr>
          <a:xfrm>
            <a:off x="6418479"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4" name="Rectangle 23"/>
          <p:cNvSpPr/>
          <p:nvPr userDrawn="1"/>
        </p:nvSpPr>
        <p:spPr>
          <a:xfrm>
            <a:off x="9093735" y="1527210"/>
            <a:ext cx="2560319" cy="462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5" name="Text Placeholder 3"/>
          <p:cNvSpPr>
            <a:spLocks noGrp="1"/>
          </p:cNvSpPr>
          <p:nvPr>
            <p:ph type="body" sz="half" idx="23" hasCustomPrompt="1"/>
          </p:nvPr>
        </p:nvSpPr>
        <p:spPr>
          <a:xfrm>
            <a:off x="9271836"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6" name="Rectangle 25"/>
          <p:cNvSpPr/>
          <p:nvPr userDrawn="1"/>
        </p:nvSpPr>
        <p:spPr>
          <a:xfrm>
            <a:off x="533667" y="3942617"/>
            <a:ext cx="2560319" cy="462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7" name="Text Placeholder 3"/>
          <p:cNvSpPr>
            <a:spLocks noGrp="1"/>
          </p:cNvSpPr>
          <p:nvPr>
            <p:ph type="body" sz="half" idx="24" hasCustomPrompt="1"/>
          </p:nvPr>
        </p:nvSpPr>
        <p:spPr>
          <a:xfrm>
            <a:off x="711768"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Rectangle 27"/>
          <p:cNvSpPr/>
          <p:nvPr userDrawn="1"/>
        </p:nvSpPr>
        <p:spPr>
          <a:xfrm>
            <a:off x="3387023" y="3942617"/>
            <a:ext cx="2560319" cy="462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9" name="Text Placeholder 3"/>
          <p:cNvSpPr>
            <a:spLocks noGrp="1"/>
          </p:cNvSpPr>
          <p:nvPr>
            <p:ph type="body" sz="half" idx="25" hasCustomPrompt="1"/>
          </p:nvPr>
        </p:nvSpPr>
        <p:spPr>
          <a:xfrm>
            <a:off x="3565124"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0" name="Rectangle 29"/>
          <p:cNvSpPr/>
          <p:nvPr userDrawn="1"/>
        </p:nvSpPr>
        <p:spPr>
          <a:xfrm>
            <a:off x="6240378" y="3942617"/>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31" name="Text Placeholder 3"/>
          <p:cNvSpPr>
            <a:spLocks noGrp="1"/>
          </p:cNvSpPr>
          <p:nvPr>
            <p:ph type="body" sz="half" idx="26" hasCustomPrompt="1"/>
          </p:nvPr>
        </p:nvSpPr>
        <p:spPr>
          <a:xfrm>
            <a:off x="6418479"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2" name="Rectangle 31"/>
          <p:cNvSpPr/>
          <p:nvPr userDrawn="1"/>
        </p:nvSpPr>
        <p:spPr>
          <a:xfrm>
            <a:off x="9093735" y="3942617"/>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33" name="Text Placeholder 3"/>
          <p:cNvSpPr>
            <a:spLocks noGrp="1"/>
          </p:cNvSpPr>
          <p:nvPr>
            <p:ph type="body" sz="half" idx="27" hasCustomPrompt="1"/>
          </p:nvPr>
        </p:nvSpPr>
        <p:spPr>
          <a:xfrm>
            <a:off x="9271836"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18835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wipe(left)">
                                      <p:cBhvr>
                                        <p:cTn id="14" dur="500"/>
                                        <p:tgtEl>
                                          <p:spTgt spid="19">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500"/>
                                        <p:tgtEl>
                                          <p:spTgt spid="21">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wipe(left)">
                                      <p:cBhvr>
                                        <p:cTn id="36" dur="500"/>
                                        <p:tgtEl>
                                          <p:spTgt spid="23">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wipe(left)">
                                      <p:cBhvr>
                                        <p:cTn id="47" dur="500"/>
                                        <p:tgtEl>
                                          <p:spTgt spid="25">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up)">
                                      <p:cBhvr>
                                        <p:cTn id="54" dur="500"/>
                                        <p:tgtEl>
                                          <p:spTgt spid="26"/>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wipe(left)">
                                      <p:cBhvr>
                                        <p:cTn id="58" dur="500"/>
                                        <p:tgtEl>
                                          <p:spTgt spid="27">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Effect transition="in" filter="wipe(left)">
                                      <p:cBhvr>
                                        <p:cTn id="69" dur="500"/>
                                        <p:tgtEl>
                                          <p:spTgt spid="29">
                                            <p:txEl>
                                              <p:pRg st="0" end="0"/>
                                            </p:txEl>
                                          </p:spTgt>
                                        </p:tgtEl>
                                      </p:cBhvr>
                                    </p:animEffect>
                                  </p:childTnLst>
                                </p:cTn>
                              </p:par>
                            </p:childTnLst>
                          </p:cTn>
                        </p:par>
                        <p:par>
                          <p:cTn id="70" fill="hold">
                            <p:stCondLst>
                              <p:cond delay="6000"/>
                            </p:stCondLst>
                            <p:childTnLst>
                              <p:par>
                                <p:cTn id="71" presetID="22" presetClass="entr" presetSubtype="4"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00"/>
                                        <p:tgtEl>
                                          <p:spTgt spid="1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500"/>
                                        <p:tgtEl>
                                          <p:spTgt spid="30"/>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31">
                                            <p:txEl>
                                              <p:pRg st="0" end="0"/>
                                            </p:txEl>
                                          </p:spTgt>
                                        </p:tgtEl>
                                        <p:attrNameLst>
                                          <p:attrName>style.visibility</p:attrName>
                                        </p:attrNameLst>
                                      </p:cBhvr>
                                      <p:to>
                                        <p:strVal val="visible"/>
                                      </p:to>
                                    </p:set>
                                    <p:animEffect transition="in" filter="wipe(left)">
                                      <p:cBhvr>
                                        <p:cTn id="80" dur="500"/>
                                        <p:tgtEl>
                                          <p:spTgt spid="31">
                                            <p:txEl>
                                              <p:pRg st="0" end="0"/>
                                            </p:txEl>
                                          </p:spTgt>
                                        </p:tgtEl>
                                      </p:cBhvr>
                                    </p:animEffect>
                                  </p:childTnLst>
                                </p:cTn>
                              </p:par>
                            </p:childTnLst>
                          </p:cTn>
                        </p:par>
                        <p:par>
                          <p:cTn id="81" fill="hold">
                            <p:stCondLst>
                              <p:cond delay="7000"/>
                            </p:stCondLst>
                            <p:childTnLst>
                              <p:par>
                                <p:cTn id="82" presetID="22" presetClass="entr" presetSubtype="4"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up)">
                                      <p:cBhvr>
                                        <p:cTn id="87" dur="500"/>
                                        <p:tgtEl>
                                          <p:spTgt spid="32"/>
                                        </p:tgtEl>
                                      </p:cBhvr>
                                    </p:animEffect>
                                  </p:childTnLst>
                                </p:cTn>
                              </p:par>
                            </p:childTnLst>
                          </p:cTn>
                        </p:par>
                        <p:par>
                          <p:cTn id="88" fill="hold">
                            <p:stCondLst>
                              <p:cond delay="7500"/>
                            </p:stCondLst>
                            <p:childTnLst>
                              <p:par>
                                <p:cTn id="89" presetID="22" presetClass="entr" presetSubtype="8" fill="hold" grpId="0" nodeType="afterEffect">
                                  <p:stCondLst>
                                    <p:cond delay="0"/>
                                  </p:stCondLst>
                                  <p:childTnLst>
                                    <p:set>
                                      <p:cBhvr>
                                        <p:cTn id="90" dur="1" fill="hold">
                                          <p:stCondLst>
                                            <p:cond delay="0"/>
                                          </p:stCondLst>
                                        </p:cTn>
                                        <p:tgtEl>
                                          <p:spTgt spid="33">
                                            <p:txEl>
                                              <p:pRg st="0" end="0"/>
                                            </p:txEl>
                                          </p:spTgt>
                                        </p:tgtEl>
                                        <p:attrNameLst>
                                          <p:attrName>style.visibility</p:attrName>
                                        </p:attrNameLst>
                                      </p:cBhvr>
                                      <p:to>
                                        <p:strVal val="visible"/>
                                      </p:to>
                                    </p:set>
                                    <p:animEffect transition="in" filter="wipe(left)">
                                      <p:cBhvr>
                                        <p:cTn id="9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animBg="1"/>
      <p:bldP spid="16" grpId="0" animBg="1"/>
      <p:bldP spid="17" grpId="0" animBg="1"/>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4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5" name="Text Placeholder 3"/>
          <p:cNvSpPr>
            <a:spLocks noGrp="1"/>
          </p:cNvSpPr>
          <p:nvPr>
            <p:ph type="body" sz="half" idx="2" hasCustomPrompt="1"/>
          </p:nvPr>
        </p:nvSpPr>
        <p:spPr>
          <a:xfrm>
            <a:off x="508000" y="1026695"/>
            <a:ext cx="11140661"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1140661"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9" name="Picture Placeholder 7"/>
          <p:cNvSpPr>
            <a:spLocks noGrp="1"/>
          </p:cNvSpPr>
          <p:nvPr>
            <p:ph type="pic" sz="quarter" idx="12" hasCustomPrompt="1"/>
          </p:nvPr>
        </p:nvSpPr>
        <p:spPr>
          <a:xfrm>
            <a:off x="2031187"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6093560"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4062373"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3" name="Picture Placeholder 7"/>
          <p:cNvSpPr>
            <a:spLocks noGrp="1"/>
          </p:cNvSpPr>
          <p:nvPr>
            <p:ph type="pic" sz="quarter" idx="15" hasCustomPrompt="1"/>
          </p:nvPr>
        </p:nvSpPr>
        <p:spPr>
          <a:xfrm>
            <a:off x="8124747"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0" name="Picture Placeholder 7"/>
          <p:cNvSpPr>
            <a:spLocks noGrp="1"/>
          </p:cNvSpPr>
          <p:nvPr>
            <p:ph type="pic" sz="quarter" idx="16" hasCustomPrompt="1"/>
          </p:nvPr>
        </p:nvSpPr>
        <p:spPr>
          <a:xfrm>
            <a:off x="10155936"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7" hasCustomPrompt="1"/>
          </p:nvPr>
        </p:nvSpPr>
        <p:spPr>
          <a:xfrm>
            <a:off x="0"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2031187"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9" hasCustomPrompt="1"/>
          </p:nvPr>
        </p:nvSpPr>
        <p:spPr>
          <a:xfrm>
            <a:off x="6093560"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20" hasCustomPrompt="1"/>
          </p:nvPr>
        </p:nvSpPr>
        <p:spPr>
          <a:xfrm>
            <a:off x="4062373"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21" hasCustomPrompt="1"/>
          </p:nvPr>
        </p:nvSpPr>
        <p:spPr>
          <a:xfrm>
            <a:off x="8124747"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22" hasCustomPrompt="1"/>
          </p:nvPr>
        </p:nvSpPr>
        <p:spPr>
          <a:xfrm>
            <a:off x="10155936"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27293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Effect transition="in" filter="fade">
                                      <p:cBhvr>
                                        <p:cTn id="9" dur="400"/>
                                        <p:tgtEl>
                                          <p:spTgt spid="9"/>
                                        </p:tgtEl>
                                      </p:cBhvr>
                                    </p:animEffect>
                                  </p:childTnLst>
                                </p:cTn>
                              </p:par>
                            </p:childTnLst>
                          </p:cTn>
                        </p:par>
                        <p:par>
                          <p:cTn id="10" fill="hold">
                            <p:stCondLst>
                              <p:cond delay="4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400" fill="hold"/>
                                        <p:tgtEl>
                                          <p:spTgt spid="11"/>
                                        </p:tgtEl>
                                        <p:attrNameLst>
                                          <p:attrName>ppt_w</p:attrName>
                                        </p:attrNameLst>
                                      </p:cBhvr>
                                      <p:tavLst>
                                        <p:tav tm="0">
                                          <p:val>
                                            <p:fltVal val="0"/>
                                          </p:val>
                                        </p:tav>
                                        <p:tav tm="100000">
                                          <p:val>
                                            <p:strVal val="#ppt_w"/>
                                          </p:val>
                                        </p:tav>
                                      </p:tavLst>
                                    </p:anim>
                                    <p:anim calcmode="lin" valueType="num">
                                      <p:cBhvr>
                                        <p:cTn id="14" dur="400" fill="hold"/>
                                        <p:tgtEl>
                                          <p:spTgt spid="11"/>
                                        </p:tgtEl>
                                        <p:attrNameLst>
                                          <p:attrName>ppt_h</p:attrName>
                                        </p:attrNameLst>
                                      </p:cBhvr>
                                      <p:tavLst>
                                        <p:tav tm="0">
                                          <p:val>
                                            <p:fltVal val="0"/>
                                          </p:val>
                                        </p:tav>
                                        <p:tav tm="100000">
                                          <p:val>
                                            <p:strVal val="#ppt_h"/>
                                          </p:val>
                                        </p:tav>
                                      </p:tavLst>
                                    </p:anim>
                                    <p:animEffect transition="in" filter="fade">
                                      <p:cBhvr>
                                        <p:cTn id="15" dur="400"/>
                                        <p:tgtEl>
                                          <p:spTgt spid="11"/>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400" fill="hold"/>
                                        <p:tgtEl>
                                          <p:spTgt spid="12"/>
                                        </p:tgtEl>
                                        <p:attrNameLst>
                                          <p:attrName>ppt_w</p:attrName>
                                        </p:attrNameLst>
                                      </p:cBhvr>
                                      <p:tavLst>
                                        <p:tav tm="0">
                                          <p:val>
                                            <p:fltVal val="0"/>
                                          </p:val>
                                        </p:tav>
                                        <p:tav tm="100000">
                                          <p:val>
                                            <p:strVal val="#ppt_w"/>
                                          </p:val>
                                        </p:tav>
                                      </p:tavLst>
                                    </p:anim>
                                    <p:anim calcmode="lin" valueType="num">
                                      <p:cBhvr>
                                        <p:cTn id="20" dur="400" fill="hold"/>
                                        <p:tgtEl>
                                          <p:spTgt spid="12"/>
                                        </p:tgtEl>
                                        <p:attrNameLst>
                                          <p:attrName>ppt_h</p:attrName>
                                        </p:attrNameLst>
                                      </p:cBhvr>
                                      <p:tavLst>
                                        <p:tav tm="0">
                                          <p:val>
                                            <p:fltVal val="0"/>
                                          </p:val>
                                        </p:tav>
                                        <p:tav tm="100000">
                                          <p:val>
                                            <p:strVal val="#ppt_h"/>
                                          </p:val>
                                        </p:tav>
                                      </p:tavLst>
                                    </p:anim>
                                    <p:animEffect transition="in" filter="fade">
                                      <p:cBhvr>
                                        <p:cTn id="21" dur="400"/>
                                        <p:tgtEl>
                                          <p:spTgt spid="12"/>
                                        </p:tgtEl>
                                      </p:cBhvr>
                                    </p:animEffect>
                                  </p:childTnLst>
                                </p:cTn>
                              </p:par>
                            </p:childTnLst>
                          </p:cTn>
                        </p:par>
                        <p:par>
                          <p:cTn id="22" fill="hold">
                            <p:stCondLst>
                              <p:cond delay="12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400" fill="hold"/>
                                        <p:tgtEl>
                                          <p:spTgt spid="19"/>
                                        </p:tgtEl>
                                        <p:attrNameLst>
                                          <p:attrName>ppt_w</p:attrName>
                                        </p:attrNameLst>
                                      </p:cBhvr>
                                      <p:tavLst>
                                        <p:tav tm="0">
                                          <p:val>
                                            <p:fltVal val="0"/>
                                          </p:val>
                                        </p:tav>
                                        <p:tav tm="100000">
                                          <p:val>
                                            <p:strVal val="#ppt_w"/>
                                          </p:val>
                                        </p:tav>
                                      </p:tavLst>
                                    </p:anim>
                                    <p:anim calcmode="lin" valueType="num">
                                      <p:cBhvr>
                                        <p:cTn id="26" dur="400" fill="hold"/>
                                        <p:tgtEl>
                                          <p:spTgt spid="19"/>
                                        </p:tgtEl>
                                        <p:attrNameLst>
                                          <p:attrName>ppt_h</p:attrName>
                                        </p:attrNameLst>
                                      </p:cBhvr>
                                      <p:tavLst>
                                        <p:tav tm="0">
                                          <p:val>
                                            <p:fltVal val="0"/>
                                          </p:val>
                                        </p:tav>
                                        <p:tav tm="100000">
                                          <p:val>
                                            <p:strVal val="#ppt_h"/>
                                          </p:val>
                                        </p:tav>
                                      </p:tavLst>
                                    </p:anim>
                                    <p:animEffect transition="in" filter="fade">
                                      <p:cBhvr>
                                        <p:cTn id="27" dur="400"/>
                                        <p:tgtEl>
                                          <p:spTgt spid="19"/>
                                        </p:tgtEl>
                                      </p:cBhvr>
                                    </p:animEffect>
                                  </p:childTnLst>
                                </p:cTn>
                              </p:par>
                            </p:childTnLst>
                          </p:cTn>
                        </p:par>
                        <p:par>
                          <p:cTn id="28" fill="hold">
                            <p:stCondLst>
                              <p:cond delay="16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400" fill="hold"/>
                                        <p:tgtEl>
                                          <p:spTgt spid="21"/>
                                        </p:tgtEl>
                                        <p:attrNameLst>
                                          <p:attrName>ppt_w</p:attrName>
                                        </p:attrNameLst>
                                      </p:cBhvr>
                                      <p:tavLst>
                                        <p:tav tm="0">
                                          <p:val>
                                            <p:fltVal val="0"/>
                                          </p:val>
                                        </p:tav>
                                        <p:tav tm="100000">
                                          <p:val>
                                            <p:strVal val="#ppt_w"/>
                                          </p:val>
                                        </p:tav>
                                      </p:tavLst>
                                    </p:anim>
                                    <p:anim calcmode="lin" valueType="num">
                                      <p:cBhvr>
                                        <p:cTn id="32" dur="400" fill="hold"/>
                                        <p:tgtEl>
                                          <p:spTgt spid="21"/>
                                        </p:tgtEl>
                                        <p:attrNameLst>
                                          <p:attrName>ppt_h</p:attrName>
                                        </p:attrNameLst>
                                      </p:cBhvr>
                                      <p:tavLst>
                                        <p:tav tm="0">
                                          <p:val>
                                            <p:fltVal val="0"/>
                                          </p:val>
                                        </p:tav>
                                        <p:tav tm="100000">
                                          <p:val>
                                            <p:strVal val="#ppt_h"/>
                                          </p:val>
                                        </p:tav>
                                      </p:tavLst>
                                    </p:anim>
                                    <p:animEffect transition="in" filter="fade">
                                      <p:cBhvr>
                                        <p:cTn id="33" dur="400"/>
                                        <p:tgtEl>
                                          <p:spTgt spid="21"/>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400" fill="hold"/>
                                        <p:tgtEl>
                                          <p:spTgt spid="14"/>
                                        </p:tgtEl>
                                        <p:attrNameLst>
                                          <p:attrName>ppt_w</p:attrName>
                                        </p:attrNameLst>
                                      </p:cBhvr>
                                      <p:tavLst>
                                        <p:tav tm="0">
                                          <p:val>
                                            <p:fltVal val="0"/>
                                          </p:val>
                                        </p:tav>
                                        <p:tav tm="100000">
                                          <p:val>
                                            <p:strVal val="#ppt_w"/>
                                          </p:val>
                                        </p:tav>
                                      </p:tavLst>
                                    </p:anim>
                                    <p:anim calcmode="lin" valueType="num">
                                      <p:cBhvr>
                                        <p:cTn id="38" dur="400" fill="hold"/>
                                        <p:tgtEl>
                                          <p:spTgt spid="14"/>
                                        </p:tgtEl>
                                        <p:attrNameLst>
                                          <p:attrName>ppt_h</p:attrName>
                                        </p:attrNameLst>
                                      </p:cBhvr>
                                      <p:tavLst>
                                        <p:tav tm="0">
                                          <p:val>
                                            <p:fltVal val="0"/>
                                          </p:val>
                                        </p:tav>
                                        <p:tav tm="100000">
                                          <p:val>
                                            <p:strVal val="#ppt_h"/>
                                          </p:val>
                                        </p:tav>
                                      </p:tavLst>
                                    </p:anim>
                                    <p:animEffect transition="in" filter="fade">
                                      <p:cBhvr>
                                        <p:cTn id="39" dur="400"/>
                                        <p:tgtEl>
                                          <p:spTgt spid="14"/>
                                        </p:tgtEl>
                                      </p:cBhvr>
                                    </p:animEffect>
                                  </p:childTnLst>
                                </p:cTn>
                              </p:par>
                            </p:childTnLst>
                          </p:cTn>
                        </p:par>
                        <p:par>
                          <p:cTn id="40" fill="hold">
                            <p:stCondLst>
                              <p:cond delay="24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400" fill="hold"/>
                                        <p:tgtEl>
                                          <p:spTgt spid="13"/>
                                        </p:tgtEl>
                                        <p:attrNameLst>
                                          <p:attrName>ppt_w</p:attrName>
                                        </p:attrNameLst>
                                      </p:cBhvr>
                                      <p:tavLst>
                                        <p:tav tm="0">
                                          <p:val>
                                            <p:fltVal val="0"/>
                                          </p:val>
                                        </p:tav>
                                        <p:tav tm="100000">
                                          <p:val>
                                            <p:strVal val="#ppt_w"/>
                                          </p:val>
                                        </p:tav>
                                      </p:tavLst>
                                    </p:anim>
                                    <p:anim calcmode="lin" valueType="num">
                                      <p:cBhvr>
                                        <p:cTn id="44" dur="400" fill="hold"/>
                                        <p:tgtEl>
                                          <p:spTgt spid="13"/>
                                        </p:tgtEl>
                                        <p:attrNameLst>
                                          <p:attrName>ppt_h</p:attrName>
                                        </p:attrNameLst>
                                      </p:cBhvr>
                                      <p:tavLst>
                                        <p:tav tm="0">
                                          <p:val>
                                            <p:fltVal val="0"/>
                                          </p:val>
                                        </p:tav>
                                        <p:tav tm="100000">
                                          <p:val>
                                            <p:strVal val="#ppt_h"/>
                                          </p:val>
                                        </p:tav>
                                      </p:tavLst>
                                    </p:anim>
                                    <p:animEffect transition="in" filter="fade">
                                      <p:cBhvr>
                                        <p:cTn id="45" dur="400"/>
                                        <p:tgtEl>
                                          <p:spTgt spid="13"/>
                                        </p:tgtEl>
                                      </p:cBhvr>
                                    </p:animEffect>
                                  </p:childTnLst>
                                </p:cTn>
                              </p:par>
                            </p:childTnLst>
                          </p:cTn>
                        </p:par>
                        <p:par>
                          <p:cTn id="46" fill="hold">
                            <p:stCondLst>
                              <p:cond delay="28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400" fill="hold"/>
                                        <p:tgtEl>
                                          <p:spTgt spid="20"/>
                                        </p:tgtEl>
                                        <p:attrNameLst>
                                          <p:attrName>ppt_w</p:attrName>
                                        </p:attrNameLst>
                                      </p:cBhvr>
                                      <p:tavLst>
                                        <p:tav tm="0">
                                          <p:val>
                                            <p:fltVal val="0"/>
                                          </p:val>
                                        </p:tav>
                                        <p:tav tm="100000">
                                          <p:val>
                                            <p:strVal val="#ppt_w"/>
                                          </p:val>
                                        </p:tav>
                                      </p:tavLst>
                                    </p:anim>
                                    <p:anim calcmode="lin" valueType="num">
                                      <p:cBhvr>
                                        <p:cTn id="50" dur="400" fill="hold"/>
                                        <p:tgtEl>
                                          <p:spTgt spid="20"/>
                                        </p:tgtEl>
                                        <p:attrNameLst>
                                          <p:attrName>ppt_h</p:attrName>
                                        </p:attrNameLst>
                                      </p:cBhvr>
                                      <p:tavLst>
                                        <p:tav tm="0">
                                          <p:val>
                                            <p:fltVal val="0"/>
                                          </p:val>
                                        </p:tav>
                                        <p:tav tm="100000">
                                          <p:val>
                                            <p:strVal val="#ppt_h"/>
                                          </p:val>
                                        </p:tav>
                                      </p:tavLst>
                                    </p:anim>
                                    <p:animEffect transition="in" filter="fade">
                                      <p:cBhvr>
                                        <p:cTn id="51" dur="400"/>
                                        <p:tgtEl>
                                          <p:spTgt spid="20"/>
                                        </p:tgtEl>
                                      </p:cBhvr>
                                    </p:animEffect>
                                  </p:childTnLst>
                                </p:cTn>
                              </p:par>
                            </p:childTnLst>
                          </p:cTn>
                        </p:par>
                        <p:par>
                          <p:cTn id="52" fill="hold">
                            <p:stCondLst>
                              <p:cond delay="3200"/>
                            </p:stCondLst>
                            <p:childTnLst>
                              <p:par>
                                <p:cTn id="53" presetID="5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400" fill="hold"/>
                                        <p:tgtEl>
                                          <p:spTgt spid="23"/>
                                        </p:tgtEl>
                                        <p:attrNameLst>
                                          <p:attrName>ppt_w</p:attrName>
                                        </p:attrNameLst>
                                      </p:cBhvr>
                                      <p:tavLst>
                                        <p:tav tm="0">
                                          <p:val>
                                            <p:fltVal val="0"/>
                                          </p:val>
                                        </p:tav>
                                        <p:tav tm="100000">
                                          <p:val>
                                            <p:strVal val="#ppt_w"/>
                                          </p:val>
                                        </p:tav>
                                      </p:tavLst>
                                    </p:anim>
                                    <p:anim calcmode="lin" valueType="num">
                                      <p:cBhvr>
                                        <p:cTn id="56" dur="400" fill="hold"/>
                                        <p:tgtEl>
                                          <p:spTgt spid="23"/>
                                        </p:tgtEl>
                                        <p:attrNameLst>
                                          <p:attrName>ppt_h</p:attrName>
                                        </p:attrNameLst>
                                      </p:cBhvr>
                                      <p:tavLst>
                                        <p:tav tm="0">
                                          <p:val>
                                            <p:fltVal val="0"/>
                                          </p:val>
                                        </p:tav>
                                        <p:tav tm="100000">
                                          <p:val>
                                            <p:strVal val="#ppt_h"/>
                                          </p:val>
                                        </p:tav>
                                      </p:tavLst>
                                    </p:anim>
                                    <p:animEffect transition="in" filter="fade">
                                      <p:cBhvr>
                                        <p:cTn id="57" dur="400"/>
                                        <p:tgtEl>
                                          <p:spTgt spid="23"/>
                                        </p:tgtEl>
                                      </p:cBhvr>
                                    </p:animEffect>
                                  </p:childTnLst>
                                </p:cTn>
                              </p:par>
                            </p:childTnLst>
                          </p:cTn>
                        </p:par>
                        <p:par>
                          <p:cTn id="58" fill="hold">
                            <p:stCondLst>
                              <p:cond delay="36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400" fill="hold"/>
                                        <p:tgtEl>
                                          <p:spTgt spid="15"/>
                                        </p:tgtEl>
                                        <p:attrNameLst>
                                          <p:attrName>ppt_w</p:attrName>
                                        </p:attrNameLst>
                                      </p:cBhvr>
                                      <p:tavLst>
                                        <p:tav tm="0">
                                          <p:val>
                                            <p:fltVal val="0"/>
                                          </p:val>
                                        </p:tav>
                                        <p:tav tm="100000">
                                          <p:val>
                                            <p:strVal val="#ppt_w"/>
                                          </p:val>
                                        </p:tav>
                                      </p:tavLst>
                                    </p:anim>
                                    <p:anim calcmode="lin" valueType="num">
                                      <p:cBhvr>
                                        <p:cTn id="62" dur="400" fill="hold"/>
                                        <p:tgtEl>
                                          <p:spTgt spid="15"/>
                                        </p:tgtEl>
                                        <p:attrNameLst>
                                          <p:attrName>ppt_h</p:attrName>
                                        </p:attrNameLst>
                                      </p:cBhvr>
                                      <p:tavLst>
                                        <p:tav tm="0">
                                          <p:val>
                                            <p:fltVal val="0"/>
                                          </p:val>
                                        </p:tav>
                                        <p:tav tm="100000">
                                          <p:val>
                                            <p:strVal val="#ppt_h"/>
                                          </p:val>
                                        </p:tav>
                                      </p:tavLst>
                                    </p:anim>
                                    <p:animEffect transition="in" filter="fade">
                                      <p:cBhvr>
                                        <p:cTn id="63" dur="400"/>
                                        <p:tgtEl>
                                          <p:spTgt spid="15"/>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400" fill="hold"/>
                                        <p:tgtEl>
                                          <p:spTgt spid="16"/>
                                        </p:tgtEl>
                                        <p:attrNameLst>
                                          <p:attrName>ppt_w</p:attrName>
                                        </p:attrNameLst>
                                      </p:cBhvr>
                                      <p:tavLst>
                                        <p:tav tm="0">
                                          <p:val>
                                            <p:fltVal val="0"/>
                                          </p:val>
                                        </p:tav>
                                        <p:tav tm="100000">
                                          <p:val>
                                            <p:strVal val="#ppt_w"/>
                                          </p:val>
                                        </p:tav>
                                      </p:tavLst>
                                    </p:anim>
                                    <p:anim calcmode="lin" valueType="num">
                                      <p:cBhvr>
                                        <p:cTn id="68" dur="400" fill="hold"/>
                                        <p:tgtEl>
                                          <p:spTgt spid="16"/>
                                        </p:tgtEl>
                                        <p:attrNameLst>
                                          <p:attrName>ppt_h</p:attrName>
                                        </p:attrNameLst>
                                      </p:cBhvr>
                                      <p:tavLst>
                                        <p:tav tm="0">
                                          <p:val>
                                            <p:fltVal val="0"/>
                                          </p:val>
                                        </p:tav>
                                        <p:tav tm="100000">
                                          <p:val>
                                            <p:strVal val="#ppt_h"/>
                                          </p:val>
                                        </p:tav>
                                      </p:tavLst>
                                    </p:anim>
                                    <p:animEffect transition="in" filter="fade">
                                      <p:cBhvr>
                                        <p:cTn id="69" dur="400"/>
                                        <p:tgtEl>
                                          <p:spTgt spid="16"/>
                                        </p:tgtEl>
                                      </p:cBhvr>
                                    </p:animEffect>
                                  </p:childTnLst>
                                </p:cTn>
                              </p:par>
                            </p:childTnLst>
                          </p:cTn>
                        </p:par>
                        <p:par>
                          <p:cTn id="70" fill="hold">
                            <p:stCondLst>
                              <p:cond delay="4400"/>
                            </p:stCondLst>
                            <p:childTnLst>
                              <p:par>
                                <p:cTn id="71" presetID="53" presetClass="entr" presetSubtype="16"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400" fill="hold"/>
                                        <p:tgtEl>
                                          <p:spTgt spid="10"/>
                                        </p:tgtEl>
                                        <p:attrNameLst>
                                          <p:attrName>ppt_w</p:attrName>
                                        </p:attrNameLst>
                                      </p:cBhvr>
                                      <p:tavLst>
                                        <p:tav tm="0">
                                          <p:val>
                                            <p:fltVal val="0"/>
                                          </p:val>
                                        </p:tav>
                                        <p:tav tm="100000">
                                          <p:val>
                                            <p:strVal val="#ppt_w"/>
                                          </p:val>
                                        </p:tav>
                                      </p:tavLst>
                                    </p:anim>
                                    <p:anim calcmode="lin" valueType="num">
                                      <p:cBhvr>
                                        <p:cTn id="74" dur="400" fill="hold"/>
                                        <p:tgtEl>
                                          <p:spTgt spid="10"/>
                                        </p:tgtEl>
                                        <p:attrNameLst>
                                          <p:attrName>ppt_h</p:attrName>
                                        </p:attrNameLst>
                                      </p:cBhvr>
                                      <p:tavLst>
                                        <p:tav tm="0">
                                          <p:val>
                                            <p:fltVal val="0"/>
                                          </p:val>
                                        </p:tav>
                                        <p:tav tm="100000">
                                          <p:val>
                                            <p:strVal val="#ppt_h"/>
                                          </p:val>
                                        </p:tav>
                                      </p:tavLst>
                                    </p:anim>
                                    <p:animEffect transition="in" filter="fade">
                                      <p:cBhvr>
                                        <p:cTn id="75"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1" grpId="0" animBg="1"/>
      <p:bldP spid="23" grpId="0" animBg="1"/>
      <p:bldP spid="10" grpId="0" animBg="1"/>
      <p:bldP spid="11" grpId="0" animBg="1"/>
      <p:bldP spid="12" grpId="0" animBg="1"/>
      <p:bldP spid="13" grpId="0" animBg="1"/>
      <p:bldP spid="14" grpId="0" animBg="1"/>
      <p:bldP spid="15" grpId="0" animBg="1"/>
      <p:bldP spid="16"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A picture containing graphical user interface&#10;&#10;Description automatically generated">
            <a:extLst>
              <a:ext uri="{FF2B5EF4-FFF2-40B4-BE49-F238E27FC236}">
                <a16:creationId xmlns:a16="http://schemas.microsoft.com/office/drawing/2014/main" id="{5C2D81F4-DD5B-049D-12CC-11CD5E39CA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126" t="11906" r="10043" b="14293"/>
          <a:stretch/>
        </p:blipFill>
        <p:spPr>
          <a:xfrm>
            <a:off x="381000" y="5643881"/>
            <a:ext cx="2497932" cy="942658"/>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4B8CCD33-A910-963A-986E-BD3E9943EC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22391517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5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8" name="Picture Placeholder 7"/>
          <p:cNvSpPr>
            <a:spLocks noGrp="1"/>
          </p:cNvSpPr>
          <p:nvPr>
            <p:ph type="pic" sz="quarter" idx="11" hasCustomPrompt="1"/>
          </p:nvPr>
        </p:nvSpPr>
        <p:spPr>
          <a:xfrm>
            <a:off x="24384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9" name="Picture Placeholder 7"/>
          <p:cNvSpPr>
            <a:spLocks noGrp="1"/>
          </p:cNvSpPr>
          <p:nvPr>
            <p:ph type="pic" sz="quarter" idx="12" hasCustomPrompt="1"/>
          </p:nvPr>
        </p:nvSpPr>
        <p:spPr>
          <a:xfrm>
            <a:off x="48768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73152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97536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7" name="Rectangle 6"/>
          <p:cNvSpPr/>
          <p:nvPr userDrawn="1"/>
        </p:nvSpPr>
        <p:spPr>
          <a:xfrm>
            <a:off x="0" y="2405229"/>
            <a:ext cx="2438400" cy="2396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8" name="Rectangle 7"/>
          <p:cNvSpPr/>
          <p:nvPr userDrawn="1"/>
        </p:nvSpPr>
        <p:spPr>
          <a:xfrm>
            <a:off x="4876800" y="2405229"/>
            <a:ext cx="2438400" cy="23960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0" name="Rectangle 9"/>
          <p:cNvSpPr/>
          <p:nvPr userDrawn="1"/>
        </p:nvSpPr>
        <p:spPr>
          <a:xfrm>
            <a:off x="9753600" y="2405229"/>
            <a:ext cx="2438400" cy="23960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1" name="Rectangle 10"/>
          <p:cNvSpPr/>
          <p:nvPr userDrawn="1"/>
        </p:nvSpPr>
        <p:spPr>
          <a:xfrm>
            <a:off x="2438400" y="0"/>
            <a:ext cx="2438400" cy="2396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2" name="Rectangle 11"/>
          <p:cNvSpPr/>
          <p:nvPr userDrawn="1"/>
        </p:nvSpPr>
        <p:spPr>
          <a:xfrm>
            <a:off x="7315200" y="0"/>
            <a:ext cx="2438400" cy="23960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3" name="Text Placeholder 3"/>
          <p:cNvSpPr>
            <a:spLocks noGrp="1"/>
          </p:cNvSpPr>
          <p:nvPr>
            <p:ph type="body" sz="quarter" idx="18" hasCustomPrompt="1"/>
          </p:nvPr>
        </p:nvSpPr>
        <p:spPr>
          <a:xfrm>
            <a:off x="2519484"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4" name="Text Placeholder 3"/>
          <p:cNvSpPr>
            <a:spLocks noGrp="1"/>
          </p:cNvSpPr>
          <p:nvPr>
            <p:ph type="body" sz="quarter" idx="19" hasCustomPrompt="1"/>
          </p:nvPr>
        </p:nvSpPr>
        <p:spPr>
          <a:xfrm>
            <a:off x="2519484"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5" name="Text Placeholder 3"/>
          <p:cNvSpPr>
            <a:spLocks noGrp="1"/>
          </p:cNvSpPr>
          <p:nvPr>
            <p:ph type="body" sz="quarter" idx="20" hasCustomPrompt="1"/>
          </p:nvPr>
        </p:nvSpPr>
        <p:spPr>
          <a:xfrm>
            <a:off x="85211"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6" name="Text Placeholder 3"/>
          <p:cNvSpPr>
            <a:spLocks noGrp="1"/>
          </p:cNvSpPr>
          <p:nvPr>
            <p:ph type="body" sz="quarter" idx="21" hasCustomPrompt="1"/>
          </p:nvPr>
        </p:nvSpPr>
        <p:spPr>
          <a:xfrm>
            <a:off x="85211"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7" name="Text Placeholder 3"/>
          <p:cNvSpPr>
            <a:spLocks noGrp="1"/>
          </p:cNvSpPr>
          <p:nvPr>
            <p:ph type="body" sz="quarter" idx="22" hasCustomPrompt="1"/>
          </p:nvPr>
        </p:nvSpPr>
        <p:spPr>
          <a:xfrm>
            <a:off x="7392157"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2" name="Text Placeholder 3"/>
          <p:cNvSpPr>
            <a:spLocks noGrp="1"/>
          </p:cNvSpPr>
          <p:nvPr>
            <p:ph type="body" sz="quarter" idx="23" hasCustomPrompt="1"/>
          </p:nvPr>
        </p:nvSpPr>
        <p:spPr>
          <a:xfrm>
            <a:off x="7392157"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4" hasCustomPrompt="1"/>
          </p:nvPr>
        </p:nvSpPr>
        <p:spPr>
          <a:xfrm>
            <a:off x="4957884"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4" name="Text Placeholder 3"/>
          <p:cNvSpPr>
            <a:spLocks noGrp="1"/>
          </p:cNvSpPr>
          <p:nvPr>
            <p:ph type="body" sz="quarter" idx="25" hasCustomPrompt="1"/>
          </p:nvPr>
        </p:nvSpPr>
        <p:spPr>
          <a:xfrm>
            <a:off x="4957884"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6" hasCustomPrompt="1"/>
          </p:nvPr>
        </p:nvSpPr>
        <p:spPr>
          <a:xfrm>
            <a:off x="9832256"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6" name="Text Placeholder 3"/>
          <p:cNvSpPr>
            <a:spLocks noGrp="1"/>
          </p:cNvSpPr>
          <p:nvPr>
            <p:ph type="body" sz="quarter" idx="27" hasCustomPrompt="1"/>
          </p:nvPr>
        </p:nvSpPr>
        <p:spPr>
          <a:xfrm>
            <a:off x="9832256"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4533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up)">
                                      <p:cBhvr>
                                        <p:cTn id="39" dur="500"/>
                                        <p:tgtEl>
                                          <p:spTgt spid="13">
                                            <p:txEl>
                                              <p:pRg st="0" end="0"/>
                                            </p:txEl>
                                          </p:spTgt>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up)">
                                      <p:cBhvr>
                                        <p:cTn id="43" dur="500"/>
                                        <p:tgtEl>
                                          <p:spTgt spid="14">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wipe(up)">
                                      <p:cBhvr>
                                        <p:cTn id="59" dur="500"/>
                                        <p:tgtEl>
                                          <p:spTgt spid="23">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animEffect transition="in" filter="wipe(up)">
                                      <p:cBhvr>
                                        <p:cTn id="63" dur="500"/>
                                        <p:tgtEl>
                                          <p:spTgt spid="24">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7">
                                            <p:txEl>
                                              <p:pRg st="0" end="0"/>
                                            </p:txEl>
                                          </p:spTgt>
                                        </p:tgtEl>
                                        <p:attrNameLst>
                                          <p:attrName>style.visibility</p:attrName>
                                        </p:attrNameLst>
                                      </p:cBhvr>
                                      <p:to>
                                        <p:strVal val="visible"/>
                                      </p:to>
                                    </p:set>
                                    <p:animEffect transition="in" filter="wipe(up)">
                                      <p:cBhvr>
                                        <p:cTn id="79" dur="500"/>
                                        <p:tgtEl>
                                          <p:spTgt spid="17">
                                            <p:txEl>
                                              <p:pRg st="0" end="0"/>
                                            </p:txEl>
                                          </p:spTgt>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wipe(up)">
                                      <p:cBhvr>
                                        <p:cTn id="83" dur="500"/>
                                        <p:tgtEl>
                                          <p:spTgt spid="22">
                                            <p:txEl>
                                              <p:pRg st="0" end="0"/>
                                            </p:txEl>
                                          </p:spTgt>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par>
                          <p:cTn id="96" fill="hold">
                            <p:stCondLst>
                              <p:cond delay="9000"/>
                            </p:stCondLst>
                            <p:childTnLst>
                              <p:par>
                                <p:cTn id="97" presetID="22" presetClass="entr" presetSubtype="1" fill="hold" grpId="0" nodeType="afterEffect">
                                  <p:stCondLst>
                                    <p:cond delay="0"/>
                                  </p:stCondLst>
                                  <p:childTnLst>
                                    <p:set>
                                      <p:cBhvr>
                                        <p:cTn id="98" dur="1" fill="hold">
                                          <p:stCondLst>
                                            <p:cond delay="0"/>
                                          </p:stCondLst>
                                        </p:cTn>
                                        <p:tgtEl>
                                          <p:spTgt spid="25">
                                            <p:txEl>
                                              <p:pRg st="0" end="0"/>
                                            </p:txEl>
                                          </p:spTgt>
                                        </p:tgtEl>
                                        <p:attrNameLst>
                                          <p:attrName>style.visibility</p:attrName>
                                        </p:attrNameLst>
                                      </p:cBhvr>
                                      <p:to>
                                        <p:strVal val="visible"/>
                                      </p:to>
                                    </p:set>
                                    <p:animEffect transition="in" filter="wipe(up)">
                                      <p:cBhvr>
                                        <p:cTn id="99" dur="500"/>
                                        <p:tgtEl>
                                          <p:spTgt spid="25">
                                            <p:txEl>
                                              <p:pRg st="0" end="0"/>
                                            </p:txEl>
                                          </p:spTgt>
                                        </p:tgtEl>
                                      </p:cBhvr>
                                    </p:animEffect>
                                  </p:childTnLst>
                                </p:cTn>
                              </p:par>
                            </p:childTnLst>
                          </p:cTn>
                        </p:par>
                        <p:par>
                          <p:cTn id="100" fill="hold">
                            <p:stCondLst>
                              <p:cond delay="9500"/>
                            </p:stCondLst>
                            <p:childTnLst>
                              <p:par>
                                <p:cTn id="101" presetID="22" presetClass="entr" presetSubtype="1" fill="hold" grpId="0" nodeType="afterEffect">
                                  <p:stCondLst>
                                    <p:cond delay="0"/>
                                  </p:stCondLst>
                                  <p:childTnLst>
                                    <p:set>
                                      <p:cBhvr>
                                        <p:cTn id="102" dur="1" fill="hold">
                                          <p:stCondLst>
                                            <p:cond delay="0"/>
                                          </p:stCondLst>
                                        </p:cTn>
                                        <p:tgtEl>
                                          <p:spTgt spid="26">
                                            <p:txEl>
                                              <p:pRg st="0" end="0"/>
                                            </p:txEl>
                                          </p:spTgt>
                                        </p:tgtEl>
                                        <p:attrNameLst>
                                          <p:attrName>style.visibility</p:attrName>
                                        </p:attrNameLst>
                                      </p:cBhvr>
                                      <p:to>
                                        <p:strVal val="visible"/>
                                      </p:to>
                                    </p:set>
                                    <p:animEffect transition="in" filter="wipe(up)">
                                      <p:cBhvr>
                                        <p:cTn id="10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0" grpId="0" animBg="1"/>
      <p:bldP spid="21" grpId="0" animBg="1"/>
      <p:bldP spid="7" grpId="0" animBg="1"/>
      <p:bldP spid="8" grpId="0" animBg="1"/>
      <p:bldP spid="10" grpId="0" animBg="1"/>
      <p:bldP spid="11" grpId="0" animBg="1"/>
      <p:bldP spid="12" grpId="0" animBg="1"/>
      <p:bldP spid="13" grpId="0" build="p">
        <p:tmplLst>
          <p:tmpl lvl="1">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Lst>
      </p:bldP>
      <p:bldP spid="14" grpId="0" build="p">
        <p:tmplLst>
          <p:tmpl lvl="1">
            <p:tnLst>
              <p:par>
                <p:cTn presetID="22" presetClass="entr" presetSubtype="1"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22" presetClass="entr" presetSubtype="1"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build="p">
        <p:tmplLst>
          <p:tmpl lvl="1">
            <p:tnLst>
              <p:par>
                <p:cTn presetID="22" presetClass="entr" presetSubtype="1"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p">
        <p:tmplLst>
          <p:tmpl lvl="1">
            <p:tnLst>
              <p:par>
                <p:cTn presetID="22" presetClass="entr" presetSubtype="1"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up)">
                      <p:cBhvr>
                        <p:cTn dur="500"/>
                        <p:tgtEl>
                          <p:spTgt spid="24"/>
                        </p:tgtEl>
                      </p:cBhvr>
                    </p:animEffect>
                  </p:childTnLst>
                </p:cTn>
              </p:par>
            </p:tnLst>
          </p:tmpl>
        </p:tmplLst>
      </p:bldP>
      <p:bldP spid="25" grpId="0" build="p">
        <p:tmplLst>
          <p:tmpl lvl="1">
            <p:tnLst>
              <p:par>
                <p:cTn presetID="22" presetClass="entr" presetSubtype="1"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6" grpId="0" build="p">
        <p:tmplLst>
          <p:tmpl lvl="1">
            <p:tnLst>
              <p:par>
                <p:cTn presetID="22" presetClass="entr" presetSubtype="1"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up)">
                      <p:cBhvr>
                        <p:cTn dur="500"/>
                        <p:tgtEl>
                          <p:spTgt spid="26"/>
                        </p:tgtEl>
                      </p:cBhvr>
                    </p:animEffect>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56899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6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17146993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Company Timelines 0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
        <p:nvSpPr>
          <p:cNvPr id="60" name="Picture Placeholder 7"/>
          <p:cNvSpPr>
            <a:spLocks noGrp="1"/>
          </p:cNvSpPr>
          <p:nvPr>
            <p:ph type="pic" sz="quarter" idx="16" hasCustomPrompt="1"/>
          </p:nvPr>
        </p:nvSpPr>
        <p:spPr>
          <a:xfrm>
            <a:off x="545254"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1" name="Picture Placeholder 7"/>
          <p:cNvSpPr>
            <a:spLocks noGrp="1"/>
          </p:cNvSpPr>
          <p:nvPr>
            <p:ph type="pic" sz="quarter" idx="18" hasCustomPrompt="1"/>
          </p:nvPr>
        </p:nvSpPr>
        <p:spPr>
          <a:xfrm>
            <a:off x="2402163"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2" name="Picture Placeholder 7"/>
          <p:cNvSpPr>
            <a:spLocks noGrp="1"/>
          </p:cNvSpPr>
          <p:nvPr>
            <p:ph type="pic" sz="quarter" idx="19" hasCustomPrompt="1"/>
          </p:nvPr>
        </p:nvSpPr>
        <p:spPr>
          <a:xfrm>
            <a:off x="4259073"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3" name="Picture Placeholder 7"/>
          <p:cNvSpPr>
            <a:spLocks noGrp="1"/>
          </p:cNvSpPr>
          <p:nvPr>
            <p:ph type="pic" sz="quarter" idx="20" hasCustomPrompt="1"/>
          </p:nvPr>
        </p:nvSpPr>
        <p:spPr>
          <a:xfrm>
            <a:off x="6115982"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4" name="Picture Placeholder 7"/>
          <p:cNvSpPr>
            <a:spLocks noGrp="1"/>
          </p:cNvSpPr>
          <p:nvPr>
            <p:ph type="pic" sz="quarter" idx="21" hasCustomPrompt="1"/>
          </p:nvPr>
        </p:nvSpPr>
        <p:spPr>
          <a:xfrm>
            <a:off x="7972891"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22" hasCustomPrompt="1"/>
          </p:nvPr>
        </p:nvSpPr>
        <p:spPr>
          <a:xfrm>
            <a:off x="9829801"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6108227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8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0" y="1837979"/>
            <a:ext cx="65532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0" y="1261534"/>
            <a:ext cx="65532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2" name="Rectangle 1"/>
          <p:cNvSpPr/>
          <p:nvPr userDrawn="1"/>
        </p:nvSpPr>
        <p:spPr>
          <a:xfrm>
            <a:off x="0" y="0"/>
            <a:ext cx="2844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1" name="Picture Placeholder 7"/>
          <p:cNvSpPr>
            <a:spLocks noGrp="1"/>
          </p:cNvSpPr>
          <p:nvPr>
            <p:ph type="pic" sz="quarter" idx="13" hasCustomPrompt="1"/>
          </p:nvPr>
        </p:nvSpPr>
        <p:spPr>
          <a:xfrm>
            <a:off x="1032934" y="1617134"/>
            <a:ext cx="3623733" cy="3623733"/>
          </a:xfrm>
          <a:prstGeom prst="ellipse">
            <a:avLst/>
          </a:prstGeom>
          <a:solidFill>
            <a:schemeClr val="tx2">
              <a:lumMod val="10000"/>
              <a:lumOff val="90000"/>
            </a:schemeClr>
          </a:solidFill>
          <a:ln w="19050">
            <a:noFill/>
          </a:ln>
          <a:effectLst/>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4" name="Text Placeholder 3"/>
          <p:cNvSpPr>
            <a:spLocks noGrp="1"/>
          </p:cNvSpPr>
          <p:nvPr>
            <p:ph type="body" sz="quarter" idx="14"/>
          </p:nvPr>
        </p:nvSpPr>
        <p:spPr>
          <a:xfrm>
            <a:off x="5080000" y="2311400"/>
            <a:ext cx="6553200" cy="1422400"/>
          </a:xfrm>
          <a:prstGeom prst="rect">
            <a:avLst/>
          </a:prstGeom>
        </p:spPr>
        <p:txBody>
          <a:bodyPr lIns="0" tIns="0" rIns="0" bIns="0"/>
          <a:lstStyle>
            <a:lvl1pPr marL="0" indent="0" algn="l">
              <a:buFont typeface="Arial" panose="020B0604020202020204" pitchFamily="34" charset="0"/>
              <a:buNone/>
              <a:defRPr sz="160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edit Master text styles</a:t>
            </a:r>
          </a:p>
        </p:txBody>
      </p:sp>
    </p:spTree>
    <p:extLst>
      <p:ext uri="{BB962C8B-B14F-4D97-AF65-F5344CB8AC3E}">
        <p14:creationId xmlns:p14="http://schemas.microsoft.com/office/powerpoint/2010/main" val="331965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5" grpId="0"/>
      <p:bldP spid="11" grpId="0" animBg="1"/>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67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8" name="Oval 57"/>
          <p:cNvSpPr/>
          <p:nvPr userDrawn="1"/>
        </p:nvSpPr>
        <p:spPr>
          <a:xfrm>
            <a:off x="5143424" y="1676133"/>
            <a:ext cx="1862488" cy="18624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9" name="Picture Placeholder 7"/>
          <p:cNvSpPr>
            <a:spLocks noGrp="1"/>
          </p:cNvSpPr>
          <p:nvPr>
            <p:ph type="pic" sz="quarter" idx="13" hasCustomPrompt="1"/>
          </p:nvPr>
        </p:nvSpPr>
        <p:spPr>
          <a:xfrm>
            <a:off x="5296034" y="1828743"/>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0" name="Text Placeholder 3"/>
          <p:cNvSpPr>
            <a:spLocks noGrp="1"/>
          </p:cNvSpPr>
          <p:nvPr>
            <p:ph type="body" sz="quarter" idx="16" hasCustomPrompt="1"/>
          </p:nvPr>
        </p:nvSpPr>
        <p:spPr>
          <a:xfrm>
            <a:off x="7158521" y="1949030"/>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1" name="Text Placeholder 3"/>
          <p:cNvSpPr>
            <a:spLocks noGrp="1"/>
          </p:cNvSpPr>
          <p:nvPr>
            <p:ph type="body" sz="quarter" idx="17" hasCustomPrompt="1"/>
          </p:nvPr>
        </p:nvSpPr>
        <p:spPr>
          <a:xfrm>
            <a:off x="7158521" y="2323632"/>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2" name="Oval 61"/>
          <p:cNvSpPr/>
          <p:nvPr userDrawn="1"/>
        </p:nvSpPr>
        <p:spPr>
          <a:xfrm>
            <a:off x="5143424" y="3968016"/>
            <a:ext cx="1862488" cy="186248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3" name="Picture Placeholder 7"/>
          <p:cNvSpPr>
            <a:spLocks noGrp="1"/>
          </p:cNvSpPr>
          <p:nvPr>
            <p:ph type="pic" sz="quarter" idx="18" hasCustomPrompt="1"/>
          </p:nvPr>
        </p:nvSpPr>
        <p:spPr>
          <a:xfrm>
            <a:off x="5296034" y="4120626"/>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4" name="Oval 63"/>
          <p:cNvSpPr/>
          <p:nvPr userDrawn="1"/>
        </p:nvSpPr>
        <p:spPr>
          <a:xfrm>
            <a:off x="3418573" y="2822075"/>
            <a:ext cx="1862488" cy="18624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5" name="Picture Placeholder 7"/>
          <p:cNvSpPr>
            <a:spLocks noGrp="1"/>
          </p:cNvSpPr>
          <p:nvPr>
            <p:ph type="pic" sz="quarter" idx="19" hasCustomPrompt="1"/>
          </p:nvPr>
        </p:nvSpPr>
        <p:spPr>
          <a:xfrm>
            <a:off x="3571183"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6" name="Oval 65"/>
          <p:cNvSpPr/>
          <p:nvPr userDrawn="1"/>
        </p:nvSpPr>
        <p:spPr>
          <a:xfrm>
            <a:off x="6871483" y="2822075"/>
            <a:ext cx="1862488" cy="186248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7" name="Picture Placeholder 7"/>
          <p:cNvSpPr>
            <a:spLocks noGrp="1"/>
          </p:cNvSpPr>
          <p:nvPr>
            <p:ph type="pic" sz="quarter" idx="20" hasCustomPrompt="1"/>
          </p:nvPr>
        </p:nvSpPr>
        <p:spPr>
          <a:xfrm>
            <a:off x="7024092"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8" name="Text Placeholder 3"/>
          <p:cNvSpPr>
            <a:spLocks noGrp="1"/>
          </p:cNvSpPr>
          <p:nvPr>
            <p:ph type="body" sz="quarter" idx="21" hasCustomPrompt="1"/>
          </p:nvPr>
        </p:nvSpPr>
        <p:spPr>
          <a:xfrm>
            <a:off x="2605311" y="4835957"/>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9" name="Text Placeholder 3"/>
          <p:cNvSpPr>
            <a:spLocks noGrp="1"/>
          </p:cNvSpPr>
          <p:nvPr>
            <p:ph type="body" sz="quarter" idx="22" hasCustomPrompt="1"/>
          </p:nvPr>
        </p:nvSpPr>
        <p:spPr>
          <a:xfrm>
            <a:off x="2605311" y="521055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0" name="Text Placeholder 3"/>
          <p:cNvSpPr>
            <a:spLocks noGrp="1"/>
          </p:cNvSpPr>
          <p:nvPr>
            <p:ph type="body" sz="quarter" idx="23" hasCustomPrompt="1"/>
          </p:nvPr>
        </p:nvSpPr>
        <p:spPr>
          <a:xfrm>
            <a:off x="836545" y="3384886"/>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1" name="Text Placeholder 3"/>
          <p:cNvSpPr>
            <a:spLocks noGrp="1"/>
          </p:cNvSpPr>
          <p:nvPr>
            <p:ph type="body" sz="quarter" idx="24" hasCustomPrompt="1"/>
          </p:nvPr>
        </p:nvSpPr>
        <p:spPr>
          <a:xfrm>
            <a:off x="836545" y="375948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2" name="Text Placeholder 3"/>
          <p:cNvSpPr>
            <a:spLocks noGrp="1"/>
          </p:cNvSpPr>
          <p:nvPr>
            <p:ph type="body" sz="quarter" idx="25" hasCustomPrompt="1"/>
          </p:nvPr>
        </p:nvSpPr>
        <p:spPr>
          <a:xfrm>
            <a:off x="8886580" y="3384886"/>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3" name="Text Placeholder 3"/>
          <p:cNvSpPr>
            <a:spLocks noGrp="1"/>
          </p:cNvSpPr>
          <p:nvPr>
            <p:ph type="body" sz="quarter" idx="26" hasCustomPrompt="1"/>
          </p:nvPr>
        </p:nvSpPr>
        <p:spPr>
          <a:xfrm>
            <a:off x="8886580" y="3759488"/>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243378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70">
                                            <p:txEl>
                                              <p:pRg st="0" end="0"/>
                                            </p:txEl>
                                          </p:spTgt>
                                        </p:tgtEl>
                                        <p:attrNameLst>
                                          <p:attrName>style.visibility</p:attrName>
                                        </p:attrNameLst>
                                      </p:cBhvr>
                                      <p:to>
                                        <p:strVal val="visible"/>
                                      </p:to>
                                    </p:set>
                                    <p:animEffect transition="in" filter="wipe(right)">
                                      <p:cBhvr>
                                        <p:cTn id="19" dur="500"/>
                                        <p:tgtEl>
                                          <p:spTgt spid="70">
                                            <p:txEl>
                                              <p:pRg st="0" end="0"/>
                                            </p:txEl>
                                          </p:spTgt>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71">
                                            <p:txEl>
                                              <p:pRg st="0" end="0"/>
                                            </p:txEl>
                                          </p:spTgt>
                                        </p:tgtEl>
                                        <p:attrNameLst>
                                          <p:attrName>style.visibility</p:attrName>
                                        </p:attrNameLst>
                                      </p:cBhvr>
                                      <p:to>
                                        <p:strVal val="visible"/>
                                      </p:to>
                                    </p:set>
                                    <p:animEffect transition="in" filter="wipe(right)">
                                      <p:cBhvr>
                                        <p:cTn id="23" dur="500"/>
                                        <p:tgtEl>
                                          <p:spTgt spid="71">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60">
                                            <p:txEl>
                                              <p:pRg st="0" end="0"/>
                                            </p:txEl>
                                          </p:spTgt>
                                        </p:tgtEl>
                                        <p:attrNameLst>
                                          <p:attrName>style.visibility</p:attrName>
                                        </p:attrNameLst>
                                      </p:cBhvr>
                                      <p:to>
                                        <p:strVal val="visible"/>
                                      </p:to>
                                    </p:set>
                                    <p:animEffect transition="in" filter="wipe(left)">
                                      <p:cBhvr>
                                        <p:cTn id="39" dur="500"/>
                                        <p:tgtEl>
                                          <p:spTgt spid="60">
                                            <p:txEl>
                                              <p:pRg st="0" end="0"/>
                                            </p:txEl>
                                          </p:spTgt>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wipe(left)">
                                      <p:cBhvr>
                                        <p:cTn id="43" dur="500"/>
                                        <p:tgtEl>
                                          <p:spTgt spid="61">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ppt_w</p:attrName>
                                        </p:attrNameLst>
                                      </p:cBhvr>
                                      <p:tavLst>
                                        <p:tav tm="0">
                                          <p:val>
                                            <p:fltVal val="0"/>
                                          </p:val>
                                        </p:tav>
                                        <p:tav tm="100000">
                                          <p:val>
                                            <p:strVal val="#ppt_w"/>
                                          </p:val>
                                        </p:tav>
                                      </p:tavLst>
                                    </p:anim>
                                    <p:anim calcmode="lin" valueType="num">
                                      <p:cBhvr>
                                        <p:cTn id="54" dur="500" fill="hold"/>
                                        <p:tgtEl>
                                          <p:spTgt spid="67"/>
                                        </p:tgtEl>
                                        <p:attrNameLst>
                                          <p:attrName>ppt_h</p:attrName>
                                        </p:attrNameLst>
                                      </p:cBhvr>
                                      <p:tavLst>
                                        <p:tav tm="0">
                                          <p:val>
                                            <p:fltVal val="0"/>
                                          </p:val>
                                        </p:tav>
                                        <p:tav tm="100000">
                                          <p:val>
                                            <p:strVal val="#ppt_h"/>
                                          </p:val>
                                        </p:tav>
                                      </p:tavLst>
                                    </p:anim>
                                    <p:animEffect transition="in" filter="fade">
                                      <p:cBhvr>
                                        <p:cTn id="55" dur="500"/>
                                        <p:tgtEl>
                                          <p:spTgt spid="67"/>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2">
                                            <p:txEl>
                                              <p:pRg st="0" end="0"/>
                                            </p:txEl>
                                          </p:spTgt>
                                        </p:tgtEl>
                                        <p:attrNameLst>
                                          <p:attrName>style.visibility</p:attrName>
                                        </p:attrNameLst>
                                      </p:cBhvr>
                                      <p:to>
                                        <p:strVal val="visible"/>
                                      </p:to>
                                    </p:set>
                                    <p:animEffect transition="in" filter="wipe(left)">
                                      <p:cBhvr>
                                        <p:cTn id="59" dur="500"/>
                                        <p:tgtEl>
                                          <p:spTgt spid="72">
                                            <p:txEl>
                                              <p:pRg st="0" end="0"/>
                                            </p:txEl>
                                          </p:spTgt>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73">
                                            <p:txEl>
                                              <p:pRg st="0" end="0"/>
                                            </p:txEl>
                                          </p:spTgt>
                                        </p:tgtEl>
                                        <p:attrNameLst>
                                          <p:attrName>style.visibility</p:attrName>
                                        </p:attrNameLst>
                                      </p:cBhvr>
                                      <p:to>
                                        <p:strVal val="visible"/>
                                      </p:to>
                                    </p:set>
                                    <p:animEffect transition="in" filter="wipe(left)">
                                      <p:cBhvr>
                                        <p:cTn id="63" dur="500"/>
                                        <p:tgtEl>
                                          <p:spTgt spid="73">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childTnLst>
                          </p:cTn>
                        </p:par>
                        <p:par>
                          <p:cTn id="76" fill="hold">
                            <p:stCondLst>
                              <p:cond delay="7000"/>
                            </p:stCondLst>
                            <p:childTnLst>
                              <p:par>
                                <p:cTn id="77" presetID="22" presetClass="entr" presetSubtype="2" fill="hold" grpId="0" nodeType="afterEffect">
                                  <p:stCondLst>
                                    <p:cond delay="0"/>
                                  </p:stCondLst>
                                  <p:childTnLst>
                                    <p:set>
                                      <p:cBhvr>
                                        <p:cTn id="78" dur="1" fill="hold">
                                          <p:stCondLst>
                                            <p:cond delay="0"/>
                                          </p:stCondLst>
                                        </p:cTn>
                                        <p:tgtEl>
                                          <p:spTgt spid="68">
                                            <p:txEl>
                                              <p:pRg st="0" end="0"/>
                                            </p:txEl>
                                          </p:spTgt>
                                        </p:tgtEl>
                                        <p:attrNameLst>
                                          <p:attrName>style.visibility</p:attrName>
                                        </p:attrNameLst>
                                      </p:cBhvr>
                                      <p:to>
                                        <p:strVal val="visible"/>
                                      </p:to>
                                    </p:set>
                                    <p:animEffect transition="in" filter="wipe(right)">
                                      <p:cBhvr>
                                        <p:cTn id="79" dur="500"/>
                                        <p:tgtEl>
                                          <p:spTgt spid="68">
                                            <p:txEl>
                                              <p:pRg st="0" end="0"/>
                                            </p:txEl>
                                          </p:spTgt>
                                        </p:tgtEl>
                                      </p:cBhvr>
                                    </p:animEffect>
                                  </p:childTnLst>
                                </p:cTn>
                              </p:par>
                            </p:childTnLst>
                          </p:cTn>
                        </p:par>
                        <p:par>
                          <p:cTn id="80" fill="hold">
                            <p:stCondLst>
                              <p:cond delay="7500"/>
                            </p:stCondLst>
                            <p:childTnLst>
                              <p:par>
                                <p:cTn id="81" presetID="22" presetClass="entr" presetSubtype="2" fill="hold" grpId="0" nodeType="afterEffect">
                                  <p:stCondLst>
                                    <p:cond delay="0"/>
                                  </p:stCondLst>
                                  <p:childTnLst>
                                    <p:set>
                                      <p:cBhvr>
                                        <p:cTn id="82" dur="1" fill="hold">
                                          <p:stCondLst>
                                            <p:cond delay="0"/>
                                          </p:stCondLst>
                                        </p:cTn>
                                        <p:tgtEl>
                                          <p:spTgt spid="69">
                                            <p:txEl>
                                              <p:pRg st="0" end="0"/>
                                            </p:txEl>
                                          </p:spTgt>
                                        </p:tgtEl>
                                        <p:attrNameLst>
                                          <p:attrName>style.visibility</p:attrName>
                                        </p:attrNameLst>
                                      </p:cBhvr>
                                      <p:to>
                                        <p:strVal val="visible"/>
                                      </p:to>
                                    </p:set>
                                    <p:animEffect transition="in" filter="wipe(right)">
                                      <p:cBhvr>
                                        <p:cTn id="83"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animBg="1"/>
      <p:bldP spid="64" grpId="0" animBg="1"/>
      <p:bldP spid="65" grpId="0" animBg="1"/>
      <p:bldP spid="66" grpId="0" animBg="1"/>
      <p:bldP spid="67" grpId="0" animBg="1"/>
      <p:bldP spid="68" grpId="0" build="p">
        <p:tmplLst>
          <p:tmpl lvl="1">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P spid="69" grpId="0" build="p">
        <p:tmplLst>
          <p:tmpl lvl="1">
            <p:tnLst>
              <p:par>
                <p:cTn presetID="22" presetClass="entr" presetSubtype="2"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right)">
                      <p:cBhvr>
                        <p:cTn dur="500"/>
                        <p:tgtEl>
                          <p:spTgt spid="69"/>
                        </p:tgtEl>
                      </p:cBhvr>
                    </p:animEffect>
                  </p:childTnLst>
                </p:cTn>
              </p:par>
            </p:tnLst>
          </p:tmpl>
        </p:tmplLst>
      </p:bldP>
      <p:bldP spid="70" grpId="0" build="p">
        <p:tmplLst>
          <p:tmpl lvl="1">
            <p:tnLst>
              <p:par>
                <p:cTn presetID="22" presetClass="entr" presetSubtype="2"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right)">
                      <p:cBhvr>
                        <p:cTn dur="500"/>
                        <p:tgtEl>
                          <p:spTgt spid="70"/>
                        </p:tgtEl>
                      </p:cBhvr>
                    </p:animEffect>
                  </p:childTnLst>
                </p:cTn>
              </p:par>
            </p:tnLst>
          </p:tmpl>
        </p:tmplLst>
      </p:bldP>
      <p:bldP spid="71" grpId="0" build="p">
        <p:tmplLst>
          <p:tmpl lvl="1">
            <p:tnLst>
              <p:par>
                <p:cTn presetID="22" presetClass="entr" presetSubtype="2"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wipe(right)">
                      <p:cBhvr>
                        <p:cTn dur="500"/>
                        <p:tgtEl>
                          <p:spTgt spid="71"/>
                        </p:tgtEl>
                      </p:cBhvr>
                    </p:animEffect>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9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Oval 47"/>
          <p:cNvSpPr/>
          <p:nvPr userDrawn="1"/>
        </p:nvSpPr>
        <p:spPr>
          <a:xfrm>
            <a:off x="854878" y="2167734"/>
            <a:ext cx="2029325" cy="2029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9" name="Picture Placeholder 7"/>
          <p:cNvSpPr>
            <a:spLocks noGrp="1"/>
          </p:cNvSpPr>
          <p:nvPr>
            <p:ph type="pic" sz="quarter" idx="19" hasCustomPrompt="1"/>
          </p:nvPr>
        </p:nvSpPr>
        <p:spPr>
          <a:xfrm>
            <a:off x="102115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65483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29" name="Text Placeholder 3"/>
          <p:cNvSpPr>
            <a:spLocks noGrp="1"/>
          </p:cNvSpPr>
          <p:nvPr>
            <p:ph type="body" sz="quarter" idx="17" hasCustomPrompt="1"/>
          </p:nvPr>
        </p:nvSpPr>
        <p:spPr>
          <a:xfrm>
            <a:off x="65483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Oval 34"/>
          <p:cNvSpPr/>
          <p:nvPr userDrawn="1"/>
        </p:nvSpPr>
        <p:spPr>
          <a:xfrm>
            <a:off x="3716568" y="2167734"/>
            <a:ext cx="2029325" cy="20293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Picture Placeholder 7"/>
          <p:cNvSpPr>
            <a:spLocks noGrp="1"/>
          </p:cNvSpPr>
          <p:nvPr>
            <p:ph type="pic" sz="quarter" idx="20" hasCustomPrompt="1"/>
          </p:nvPr>
        </p:nvSpPr>
        <p:spPr>
          <a:xfrm>
            <a:off x="388284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351652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0" name="Text Placeholder 3"/>
          <p:cNvSpPr>
            <a:spLocks noGrp="1"/>
          </p:cNvSpPr>
          <p:nvPr>
            <p:ph type="body" sz="quarter" idx="22" hasCustomPrompt="1"/>
          </p:nvPr>
        </p:nvSpPr>
        <p:spPr>
          <a:xfrm>
            <a:off x="351652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Oval 51"/>
          <p:cNvSpPr/>
          <p:nvPr userDrawn="1"/>
        </p:nvSpPr>
        <p:spPr>
          <a:xfrm>
            <a:off x="6526007" y="2167734"/>
            <a:ext cx="2029325" cy="202932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Picture Placeholder 7"/>
          <p:cNvSpPr>
            <a:spLocks noGrp="1"/>
          </p:cNvSpPr>
          <p:nvPr>
            <p:ph type="pic" sz="quarter" idx="23" hasCustomPrompt="1"/>
          </p:nvPr>
        </p:nvSpPr>
        <p:spPr>
          <a:xfrm>
            <a:off x="6692287"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6325960"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55" name="Text Placeholder 3"/>
          <p:cNvSpPr>
            <a:spLocks noGrp="1"/>
          </p:cNvSpPr>
          <p:nvPr>
            <p:ph type="body" sz="quarter" idx="25" hasCustomPrompt="1"/>
          </p:nvPr>
        </p:nvSpPr>
        <p:spPr>
          <a:xfrm>
            <a:off x="6325960"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Oval 60"/>
          <p:cNvSpPr/>
          <p:nvPr userDrawn="1"/>
        </p:nvSpPr>
        <p:spPr>
          <a:xfrm>
            <a:off x="9328306" y="2167734"/>
            <a:ext cx="2029325" cy="202932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2" name="Picture Placeholder 7"/>
          <p:cNvSpPr>
            <a:spLocks noGrp="1"/>
          </p:cNvSpPr>
          <p:nvPr>
            <p:ph type="pic" sz="quarter" idx="26" hasCustomPrompt="1"/>
          </p:nvPr>
        </p:nvSpPr>
        <p:spPr>
          <a:xfrm>
            <a:off x="9494586"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9128259"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4" name="Text Placeholder 3"/>
          <p:cNvSpPr>
            <a:spLocks noGrp="1"/>
          </p:cNvSpPr>
          <p:nvPr>
            <p:ph type="body" sz="quarter" idx="28" hasCustomPrompt="1"/>
          </p:nvPr>
        </p:nvSpPr>
        <p:spPr>
          <a:xfrm>
            <a:off x="9128259"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22138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7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Diamond 47"/>
          <p:cNvSpPr/>
          <p:nvPr userDrawn="1"/>
        </p:nvSpPr>
        <p:spPr>
          <a:xfrm>
            <a:off x="520700" y="2167734"/>
            <a:ext cx="2029325" cy="2029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9" name="Picture Placeholder 7"/>
          <p:cNvSpPr>
            <a:spLocks noGrp="1"/>
          </p:cNvSpPr>
          <p:nvPr>
            <p:ph type="pic" sz="quarter" idx="19" hasCustomPrompt="1"/>
          </p:nvPr>
        </p:nvSpPr>
        <p:spPr>
          <a:xfrm>
            <a:off x="6869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5924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29" name="Text Placeholder 3"/>
          <p:cNvSpPr>
            <a:spLocks noGrp="1"/>
          </p:cNvSpPr>
          <p:nvPr>
            <p:ph type="body" sz="quarter" idx="17" hasCustomPrompt="1"/>
          </p:nvPr>
        </p:nvSpPr>
        <p:spPr>
          <a:xfrm>
            <a:off x="5924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Diamond 34"/>
          <p:cNvSpPr/>
          <p:nvPr userDrawn="1"/>
        </p:nvSpPr>
        <p:spPr>
          <a:xfrm>
            <a:off x="2857500" y="2167734"/>
            <a:ext cx="2029325" cy="2029325"/>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Picture Placeholder 7"/>
          <p:cNvSpPr>
            <a:spLocks noGrp="1"/>
          </p:cNvSpPr>
          <p:nvPr>
            <p:ph type="pic" sz="quarter" idx="20" hasCustomPrompt="1"/>
          </p:nvPr>
        </p:nvSpPr>
        <p:spPr>
          <a:xfrm>
            <a:off x="30237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29292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40" name="Text Placeholder 3"/>
          <p:cNvSpPr>
            <a:spLocks noGrp="1"/>
          </p:cNvSpPr>
          <p:nvPr>
            <p:ph type="body" sz="quarter" idx="22" hasCustomPrompt="1"/>
          </p:nvPr>
        </p:nvSpPr>
        <p:spPr>
          <a:xfrm>
            <a:off x="29292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Diamond 51"/>
          <p:cNvSpPr/>
          <p:nvPr userDrawn="1"/>
        </p:nvSpPr>
        <p:spPr>
          <a:xfrm>
            <a:off x="5156200" y="2167734"/>
            <a:ext cx="2029325" cy="2029325"/>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Picture Placeholder 7"/>
          <p:cNvSpPr>
            <a:spLocks noGrp="1"/>
          </p:cNvSpPr>
          <p:nvPr>
            <p:ph type="pic" sz="quarter" idx="23" hasCustomPrompt="1"/>
          </p:nvPr>
        </p:nvSpPr>
        <p:spPr>
          <a:xfrm>
            <a:off x="53224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52279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5" name="Text Placeholder 3"/>
          <p:cNvSpPr>
            <a:spLocks noGrp="1"/>
          </p:cNvSpPr>
          <p:nvPr>
            <p:ph type="body" sz="quarter" idx="25" hasCustomPrompt="1"/>
          </p:nvPr>
        </p:nvSpPr>
        <p:spPr>
          <a:xfrm>
            <a:off x="52279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Diamond 60"/>
          <p:cNvSpPr/>
          <p:nvPr userDrawn="1"/>
        </p:nvSpPr>
        <p:spPr>
          <a:xfrm>
            <a:off x="7416800" y="2167734"/>
            <a:ext cx="2029325" cy="2029325"/>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2" name="Picture Placeholder 7"/>
          <p:cNvSpPr>
            <a:spLocks noGrp="1"/>
          </p:cNvSpPr>
          <p:nvPr>
            <p:ph type="pic" sz="quarter" idx="26" hasCustomPrompt="1"/>
          </p:nvPr>
        </p:nvSpPr>
        <p:spPr>
          <a:xfrm>
            <a:off x="75830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74885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64" name="Text Placeholder 3"/>
          <p:cNvSpPr>
            <a:spLocks noGrp="1"/>
          </p:cNvSpPr>
          <p:nvPr>
            <p:ph type="body" sz="quarter" idx="28" hasCustomPrompt="1"/>
          </p:nvPr>
        </p:nvSpPr>
        <p:spPr>
          <a:xfrm>
            <a:off x="74885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6" name="Diamond 45"/>
          <p:cNvSpPr/>
          <p:nvPr userDrawn="1"/>
        </p:nvSpPr>
        <p:spPr>
          <a:xfrm>
            <a:off x="9650820" y="2167734"/>
            <a:ext cx="2029325" cy="2029325"/>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7" name="Picture Placeholder 7"/>
          <p:cNvSpPr>
            <a:spLocks noGrp="1"/>
          </p:cNvSpPr>
          <p:nvPr>
            <p:ph type="pic" sz="quarter" idx="29" hasCustomPrompt="1"/>
          </p:nvPr>
        </p:nvSpPr>
        <p:spPr>
          <a:xfrm>
            <a:off x="981710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0" name="Text Placeholder 3"/>
          <p:cNvSpPr>
            <a:spLocks noGrp="1"/>
          </p:cNvSpPr>
          <p:nvPr>
            <p:ph type="body" sz="quarter" idx="30" hasCustomPrompt="1"/>
          </p:nvPr>
        </p:nvSpPr>
        <p:spPr>
          <a:xfrm>
            <a:off x="972255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1" name="Text Placeholder 3"/>
          <p:cNvSpPr>
            <a:spLocks noGrp="1"/>
          </p:cNvSpPr>
          <p:nvPr>
            <p:ph type="body" sz="quarter" idx="31" hasCustomPrompt="1"/>
          </p:nvPr>
        </p:nvSpPr>
        <p:spPr>
          <a:xfrm>
            <a:off x="972255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87370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 calcmode="lin" valueType="num">
                                      <p:cBhvr>
                                        <p:cTn id="115"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50">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 calcmode="lin" valueType="num">
                                      <p:cBhvr>
                                        <p:cTn id="12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46" grpId="0" animBg="1"/>
      <p:bldP spid="47" grpId="0" animBg="1"/>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07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 name="Oval 8"/>
          <p:cNvSpPr/>
          <p:nvPr userDrawn="1"/>
        </p:nvSpPr>
        <p:spPr>
          <a:xfrm>
            <a:off x="1117063" y="1752462"/>
            <a:ext cx="1702333" cy="1702333"/>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Oval 47"/>
          <p:cNvSpPr/>
          <p:nvPr userDrawn="1"/>
        </p:nvSpPr>
        <p:spPr>
          <a:xfrm>
            <a:off x="9359367" y="1752462"/>
            <a:ext cx="1702333" cy="1702333"/>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72" name="Picture Placeholder 7"/>
          <p:cNvSpPr>
            <a:spLocks noGrp="1"/>
          </p:cNvSpPr>
          <p:nvPr>
            <p:ph type="pic" sz="quarter" idx="15" hasCustomPrompt="1"/>
          </p:nvPr>
        </p:nvSpPr>
        <p:spPr>
          <a:xfrm>
            <a:off x="9458281"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8" name="Oval 77"/>
          <p:cNvSpPr/>
          <p:nvPr userDrawn="1"/>
        </p:nvSpPr>
        <p:spPr>
          <a:xfrm>
            <a:off x="1117063" y="4109587"/>
            <a:ext cx="1702333" cy="1702333"/>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96" name="Picture Placeholder 7"/>
          <p:cNvSpPr>
            <a:spLocks noGrp="1"/>
          </p:cNvSpPr>
          <p:nvPr>
            <p:ph type="pic" sz="quarter" idx="14" hasCustomPrompt="1"/>
          </p:nvPr>
        </p:nvSpPr>
        <p:spPr>
          <a:xfrm>
            <a:off x="1215977"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5" name="Oval 104"/>
          <p:cNvSpPr/>
          <p:nvPr userDrawn="1"/>
        </p:nvSpPr>
        <p:spPr>
          <a:xfrm>
            <a:off x="9359367" y="4109587"/>
            <a:ext cx="1702333" cy="1702333"/>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16" name="Picture Placeholder 7"/>
          <p:cNvSpPr>
            <a:spLocks noGrp="1"/>
          </p:cNvSpPr>
          <p:nvPr>
            <p:ph type="pic" sz="quarter" idx="16" hasCustomPrompt="1"/>
          </p:nvPr>
        </p:nvSpPr>
        <p:spPr>
          <a:xfrm>
            <a:off x="9458281"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390291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08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 name="Rounded Rectangle 8"/>
          <p:cNvSpPr/>
          <p:nvPr userDrawn="1"/>
        </p:nvSpPr>
        <p:spPr>
          <a:xfrm>
            <a:off x="1117063" y="1752462"/>
            <a:ext cx="1702333" cy="1702333"/>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Rounded Rectangle 47"/>
          <p:cNvSpPr/>
          <p:nvPr userDrawn="1"/>
        </p:nvSpPr>
        <p:spPr>
          <a:xfrm>
            <a:off x="9359367" y="1752462"/>
            <a:ext cx="1702333" cy="1702333"/>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72" name="Picture Placeholder 7"/>
          <p:cNvSpPr>
            <a:spLocks noGrp="1"/>
          </p:cNvSpPr>
          <p:nvPr>
            <p:ph type="pic" sz="quarter" idx="15" hasCustomPrompt="1"/>
          </p:nvPr>
        </p:nvSpPr>
        <p:spPr>
          <a:xfrm>
            <a:off x="9458281"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8" name="Rounded Rectangle 77"/>
          <p:cNvSpPr/>
          <p:nvPr userDrawn="1"/>
        </p:nvSpPr>
        <p:spPr>
          <a:xfrm>
            <a:off x="1117063" y="4109587"/>
            <a:ext cx="1702333" cy="1702333"/>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96" name="Picture Placeholder 7"/>
          <p:cNvSpPr>
            <a:spLocks noGrp="1"/>
          </p:cNvSpPr>
          <p:nvPr>
            <p:ph type="pic" sz="quarter" idx="14" hasCustomPrompt="1"/>
          </p:nvPr>
        </p:nvSpPr>
        <p:spPr>
          <a:xfrm>
            <a:off x="1215977"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5" name="Rounded Rectangle 104"/>
          <p:cNvSpPr/>
          <p:nvPr userDrawn="1"/>
        </p:nvSpPr>
        <p:spPr>
          <a:xfrm>
            <a:off x="9359367" y="4109587"/>
            <a:ext cx="1702333" cy="1702333"/>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16" name="Picture Placeholder 7"/>
          <p:cNvSpPr>
            <a:spLocks noGrp="1"/>
          </p:cNvSpPr>
          <p:nvPr>
            <p:ph type="pic" sz="quarter" idx="16" hasCustomPrompt="1"/>
          </p:nvPr>
        </p:nvSpPr>
        <p:spPr>
          <a:xfrm>
            <a:off x="9458281"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100385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slideLayout" Target="../slideLayouts/slideLayout71.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42" Type="http://schemas.openxmlformats.org/officeDocument/2006/relationships/image" Target="../media/image23.png"/><Relationship Id="rId7" Type="http://schemas.openxmlformats.org/officeDocument/2006/relationships/slideLayout" Target="../slideLayouts/slideLayout3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41" Type="http://schemas.openxmlformats.org/officeDocument/2006/relationships/image" Target="../media/image22.gif"/><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40" Type="http://schemas.openxmlformats.org/officeDocument/2006/relationships/theme" Target="../theme/theme2.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8" Type="http://schemas.openxmlformats.org/officeDocument/2006/relationships/slideLayout" Target="../slideLayouts/slideLayout40.xml"/><Relationship Id="rId3" Type="http://schemas.openxmlformats.org/officeDocument/2006/relationships/slideLayout" Target="../slideLayouts/slideLayout35.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97.xml"/><Relationship Id="rId21" Type="http://schemas.openxmlformats.org/officeDocument/2006/relationships/slideLayout" Target="../slideLayouts/slideLayout92.xml"/><Relationship Id="rId42" Type="http://schemas.openxmlformats.org/officeDocument/2006/relationships/slideLayout" Target="../slideLayouts/slideLayout113.xml"/><Relationship Id="rId47" Type="http://schemas.openxmlformats.org/officeDocument/2006/relationships/slideLayout" Target="../slideLayouts/slideLayout118.xml"/><Relationship Id="rId63" Type="http://schemas.openxmlformats.org/officeDocument/2006/relationships/slideLayout" Target="../slideLayouts/slideLayout134.xml"/><Relationship Id="rId68" Type="http://schemas.openxmlformats.org/officeDocument/2006/relationships/slideLayout" Target="../slideLayouts/slideLayout139.xml"/><Relationship Id="rId16" Type="http://schemas.openxmlformats.org/officeDocument/2006/relationships/slideLayout" Target="../slideLayouts/slideLayout8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slideLayout" Target="../slideLayouts/slideLayout108.xml"/><Relationship Id="rId40" Type="http://schemas.openxmlformats.org/officeDocument/2006/relationships/slideLayout" Target="../slideLayouts/slideLayout111.xml"/><Relationship Id="rId45" Type="http://schemas.openxmlformats.org/officeDocument/2006/relationships/slideLayout" Target="../slideLayouts/slideLayout116.xml"/><Relationship Id="rId53" Type="http://schemas.openxmlformats.org/officeDocument/2006/relationships/slideLayout" Target="../slideLayouts/slideLayout124.xml"/><Relationship Id="rId58" Type="http://schemas.openxmlformats.org/officeDocument/2006/relationships/slideLayout" Target="../slideLayouts/slideLayout129.xml"/><Relationship Id="rId66" Type="http://schemas.openxmlformats.org/officeDocument/2006/relationships/slideLayout" Target="../slideLayouts/slideLayout137.xml"/><Relationship Id="rId74" Type="http://schemas.openxmlformats.org/officeDocument/2006/relationships/slideLayout" Target="../slideLayouts/slideLayout145.xml"/><Relationship Id="rId79" Type="http://schemas.openxmlformats.org/officeDocument/2006/relationships/theme" Target="../theme/theme3.xml"/><Relationship Id="rId5" Type="http://schemas.openxmlformats.org/officeDocument/2006/relationships/slideLayout" Target="../slideLayouts/slideLayout76.xml"/><Relationship Id="rId61" Type="http://schemas.openxmlformats.org/officeDocument/2006/relationships/slideLayout" Target="../slideLayouts/slideLayout132.xml"/><Relationship Id="rId19" Type="http://schemas.openxmlformats.org/officeDocument/2006/relationships/slideLayout" Target="../slideLayouts/slideLayout9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 Id="rId43" Type="http://schemas.openxmlformats.org/officeDocument/2006/relationships/slideLayout" Target="../slideLayouts/slideLayout114.xml"/><Relationship Id="rId48" Type="http://schemas.openxmlformats.org/officeDocument/2006/relationships/slideLayout" Target="../slideLayouts/slideLayout119.xml"/><Relationship Id="rId56" Type="http://schemas.openxmlformats.org/officeDocument/2006/relationships/slideLayout" Target="../slideLayouts/slideLayout127.xml"/><Relationship Id="rId64" Type="http://schemas.openxmlformats.org/officeDocument/2006/relationships/slideLayout" Target="../slideLayouts/slideLayout135.xml"/><Relationship Id="rId69" Type="http://schemas.openxmlformats.org/officeDocument/2006/relationships/slideLayout" Target="../slideLayouts/slideLayout140.xml"/><Relationship Id="rId77" Type="http://schemas.openxmlformats.org/officeDocument/2006/relationships/slideLayout" Target="../slideLayouts/slideLayout148.xml"/><Relationship Id="rId8" Type="http://schemas.openxmlformats.org/officeDocument/2006/relationships/slideLayout" Target="../slideLayouts/slideLayout79.xml"/><Relationship Id="rId51" Type="http://schemas.openxmlformats.org/officeDocument/2006/relationships/slideLayout" Target="../slideLayouts/slideLayout122.xml"/><Relationship Id="rId72" Type="http://schemas.openxmlformats.org/officeDocument/2006/relationships/slideLayout" Target="../slideLayouts/slideLayout143.xml"/><Relationship Id="rId80" Type="http://schemas.openxmlformats.org/officeDocument/2006/relationships/image" Target="../media/image22.gif"/><Relationship Id="rId3" Type="http://schemas.openxmlformats.org/officeDocument/2006/relationships/slideLayout" Target="../slideLayouts/slideLayout74.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slideLayout" Target="../slideLayouts/slideLayout109.xml"/><Relationship Id="rId46" Type="http://schemas.openxmlformats.org/officeDocument/2006/relationships/slideLayout" Target="../slideLayouts/slideLayout117.xml"/><Relationship Id="rId59" Type="http://schemas.openxmlformats.org/officeDocument/2006/relationships/slideLayout" Target="../slideLayouts/slideLayout130.xml"/><Relationship Id="rId67" Type="http://schemas.openxmlformats.org/officeDocument/2006/relationships/slideLayout" Target="../slideLayouts/slideLayout138.xml"/><Relationship Id="rId20" Type="http://schemas.openxmlformats.org/officeDocument/2006/relationships/slideLayout" Target="../slideLayouts/slideLayout91.xml"/><Relationship Id="rId41" Type="http://schemas.openxmlformats.org/officeDocument/2006/relationships/slideLayout" Target="../slideLayouts/slideLayout112.xml"/><Relationship Id="rId54" Type="http://schemas.openxmlformats.org/officeDocument/2006/relationships/slideLayout" Target="../slideLayouts/slideLayout125.xml"/><Relationship Id="rId62" Type="http://schemas.openxmlformats.org/officeDocument/2006/relationships/slideLayout" Target="../slideLayouts/slideLayout133.xml"/><Relationship Id="rId70" Type="http://schemas.openxmlformats.org/officeDocument/2006/relationships/slideLayout" Target="../slideLayouts/slideLayout141.xml"/><Relationship Id="rId75" Type="http://schemas.openxmlformats.org/officeDocument/2006/relationships/slideLayout" Target="../slideLayouts/slideLayout146.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slideLayout" Target="../slideLayouts/slideLayout107.xml"/><Relationship Id="rId49" Type="http://schemas.openxmlformats.org/officeDocument/2006/relationships/slideLayout" Target="../slideLayouts/slideLayout120.xml"/><Relationship Id="rId57" Type="http://schemas.openxmlformats.org/officeDocument/2006/relationships/slideLayout" Target="../slideLayouts/slideLayout128.xml"/><Relationship Id="rId10" Type="http://schemas.openxmlformats.org/officeDocument/2006/relationships/slideLayout" Target="../slideLayouts/slideLayout81.xml"/><Relationship Id="rId31" Type="http://schemas.openxmlformats.org/officeDocument/2006/relationships/slideLayout" Target="../slideLayouts/slideLayout102.xml"/><Relationship Id="rId44" Type="http://schemas.openxmlformats.org/officeDocument/2006/relationships/slideLayout" Target="../slideLayouts/slideLayout115.xml"/><Relationship Id="rId52" Type="http://schemas.openxmlformats.org/officeDocument/2006/relationships/slideLayout" Target="../slideLayouts/slideLayout123.xml"/><Relationship Id="rId60" Type="http://schemas.openxmlformats.org/officeDocument/2006/relationships/slideLayout" Target="../slideLayouts/slideLayout131.xml"/><Relationship Id="rId65" Type="http://schemas.openxmlformats.org/officeDocument/2006/relationships/slideLayout" Target="../slideLayouts/slideLayout136.xml"/><Relationship Id="rId73" Type="http://schemas.openxmlformats.org/officeDocument/2006/relationships/slideLayout" Target="../slideLayouts/slideLayout144.xml"/><Relationship Id="rId78" Type="http://schemas.openxmlformats.org/officeDocument/2006/relationships/slideLayout" Target="../slideLayouts/slideLayout149.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9" Type="http://schemas.openxmlformats.org/officeDocument/2006/relationships/slideLayout" Target="../slideLayouts/slideLayout110.xml"/><Relationship Id="rId34" Type="http://schemas.openxmlformats.org/officeDocument/2006/relationships/slideLayout" Target="../slideLayouts/slideLayout105.xml"/><Relationship Id="rId50" Type="http://schemas.openxmlformats.org/officeDocument/2006/relationships/slideLayout" Target="../slideLayouts/slideLayout121.xml"/><Relationship Id="rId55" Type="http://schemas.openxmlformats.org/officeDocument/2006/relationships/slideLayout" Target="../slideLayouts/slideLayout126.xml"/><Relationship Id="rId76" Type="http://schemas.openxmlformats.org/officeDocument/2006/relationships/slideLayout" Target="../slideLayouts/slideLayout147.xml"/><Relationship Id="rId7" Type="http://schemas.openxmlformats.org/officeDocument/2006/relationships/slideLayout" Target="../slideLayouts/slideLayout78.xml"/><Relationship Id="rId71" Type="http://schemas.openxmlformats.org/officeDocument/2006/relationships/slideLayout" Target="../slideLayouts/slideLayout142.xml"/><Relationship Id="rId2" Type="http://schemas.openxmlformats.org/officeDocument/2006/relationships/slideLayout" Target="../slideLayouts/slideLayout73.xml"/><Relationship Id="rId2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9" r:id="rId1"/>
    <p:sldLayoutId id="2147483650" r:id="rId2"/>
    <p:sldLayoutId id="2147483762" r:id="rId3"/>
    <p:sldLayoutId id="2147483759"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38" r:id="rId13"/>
    <p:sldLayoutId id="2147483745" r:id="rId14"/>
    <p:sldLayoutId id="2147483747" r:id="rId15"/>
    <p:sldLayoutId id="2147483739" r:id="rId16"/>
    <p:sldLayoutId id="2147483763" r:id="rId17"/>
    <p:sldLayoutId id="2147483757" r:id="rId18"/>
    <p:sldLayoutId id="2147483740" r:id="rId19"/>
    <p:sldLayoutId id="2147483751" r:id="rId20"/>
    <p:sldLayoutId id="2147483741" r:id="rId21"/>
    <p:sldLayoutId id="2147483743" r:id="rId22"/>
    <p:sldLayoutId id="2147483750" r:id="rId23"/>
    <p:sldLayoutId id="2147483752" r:id="rId24"/>
    <p:sldLayoutId id="2147483756" r:id="rId25"/>
    <p:sldLayoutId id="2147483754" r:id="rId26"/>
    <p:sldLayoutId id="2147483744" r:id="rId27"/>
    <p:sldLayoutId id="2147483758" r:id="rId28"/>
    <p:sldLayoutId id="2147483746" r:id="rId29"/>
    <p:sldLayoutId id="2147483748" r:id="rId30"/>
    <p:sldLayoutId id="2147483761" r:id="rId31"/>
    <p:sldLayoutId id="2147483760" r:id="rId32"/>
  </p:sldLayoutIdLst>
  <p:hf hdr="0" dt="0"/>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302" userDrawn="1">
          <p15:clr>
            <a:srgbClr val="F26B43"/>
          </p15:clr>
        </p15:guide>
        <p15:guide id="3" pos="7401" userDrawn="1">
          <p15:clr>
            <a:srgbClr val="F26B43"/>
          </p15:clr>
        </p15:guide>
        <p15:guide id="4" orient="horz" pos="4042" userDrawn="1">
          <p15:clr>
            <a:srgbClr val="F26B43"/>
          </p15:clr>
        </p15:guide>
        <p15:guide id="5" pos="8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Off-page Connector 1"/>
          <p:cNvSpPr/>
          <p:nvPr userDrawn="1"/>
        </p:nvSpPr>
        <p:spPr>
          <a:xfrm rot="16200000">
            <a:off x="125512" y="6192733"/>
            <a:ext cx="310955" cy="561979"/>
          </a:xfrm>
          <a:prstGeom prst="flowChartOffpageConnector">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p:cNvSpPr txBox="1"/>
          <p:nvPr userDrawn="1"/>
        </p:nvSpPr>
        <p:spPr bwMode="gray">
          <a:xfrm>
            <a:off x="28583" y="6371164"/>
            <a:ext cx="406400" cy="205121"/>
          </a:xfrm>
          <a:prstGeom prst="rect">
            <a:avLst/>
          </a:prstGeom>
        </p:spPr>
        <p:txBody>
          <a:bodyPr vert="horz" wrap="square" lIns="0" tIns="0" rIns="0" bIns="0" rtlCol="0" anchor="ctr">
            <a:spAutoFit/>
          </a:bodyPr>
          <a:lstStyle/>
          <a:p>
            <a:pPr marL="0" algn="ctr" defTabSz="1219170" rtl="0" eaLnBrk="1" latinLnBrk="0" hangingPunct="1"/>
            <a:fld id="{6C5AF65D-6854-49AF-ABC5-48B5BA0EA842}" type="slidenum">
              <a:rPr lang="en-US" sz="1333" b="0" i="0" kern="1200" smtClean="0">
                <a:solidFill>
                  <a:schemeClr val="tx1">
                    <a:lumMod val="50000"/>
                    <a:lumOff val="50000"/>
                  </a:schemeClr>
                </a:solidFill>
                <a:latin typeface="HP Simplified"/>
                <a:ea typeface="+mn-ea"/>
                <a:cs typeface="HP Simplified"/>
              </a:rPr>
              <a:pPr marL="0" algn="ctr" defTabSz="1219170" rtl="0" eaLnBrk="1" latinLnBrk="0" hangingPunct="1"/>
              <a:t>‹#›</a:t>
            </a:fld>
            <a:endParaRPr lang="en-US" sz="1333" b="0" i="0" kern="1200" dirty="0">
              <a:solidFill>
                <a:schemeClr val="tx1">
                  <a:lumMod val="50000"/>
                  <a:lumOff val="50000"/>
                </a:schemeClr>
              </a:solidFill>
              <a:latin typeface="HP Simplified"/>
              <a:ea typeface="+mn-ea"/>
              <a:cs typeface="HP Simplified"/>
            </a:endParaRPr>
          </a:p>
        </p:txBody>
      </p:sp>
      <p:pic>
        <p:nvPicPr>
          <p:cNvPr id="4" name="Picture 3"/>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11277601" y="5975673"/>
            <a:ext cx="830409" cy="790915"/>
          </a:xfrm>
          <a:prstGeom prst="rect">
            <a:avLst/>
          </a:prstGeom>
        </p:spPr>
      </p:pic>
      <p:pic>
        <p:nvPicPr>
          <p:cNvPr id="6" name="Paveikslėlis 5"/>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9855200" y="6172200"/>
            <a:ext cx="1316741" cy="509248"/>
          </a:xfrm>
          <a:prstGeom prst="rect">
            <a:avLst/>
          </a:prstGeom>
        </p:spPr>
      </p:pic>
    </p:spTree>
    <p:extLst>
      <p:ext uri="{BB962C8B-B14F-4D97-AF65-F5344CB8AC3E}">
        <p14:creationId xmlns:p14="http://schemas.microsoft.com/office/powerpoint/2010/main" val="4084930392"/>
      </p:ext>
    </p:extLst>
  </p:cSld>
  <p:clrMap bg1="lt1" tx1="dk1" bg2="lt2" tx2="dk2" accent1="accent1" accent2="accent2" accent3="accent3" accent4="accent4" accent5="accent5" accent6="accent6" hlink="hlink" folHlink="folHlink"/>
  <p:sldLayoutIdLst>
    <p:sldLayoutId id="2147483773"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 id="2147483808" r:id="rId33"/>
    <p:sldLayoutId id="2147483809" r:id="rId34"/>
    <p:sldLayoutId id="2147483811" r:id="rId35"/>
    <p:sldLayoutId id="2147483812" r:id="rId36"/>
    <p:sldLayoutId id="2147483813" r:id="rId37"/>
    <p:sldLayoutId id="2147483814" r:id="rId38"/>
    <p:sldLayoutId id="2147483815" r:id="rId39"/>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Off-page Connector 1"/>
          <p:cNvSpPr/>
          <p:nvPr userDrawn="1"/>
        </p:nvSpPr>
        <p:spPr>
          <a:xfrm rot="16200000">
            <a:off x="125512" y="6192733"/>
            <a:ext cx="310955" cy="561979"/>
          </a:xfrm>
          <a:prstGeom prst="flowChartOffpageConnector">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 name="TextBox 2"/>
          <p:cNvSpPr txBox="1"/>
          <p:nvPr userDrawn="1"/>
        </p:nvSpPr>
        <p:spPr bwMode="gray">
          <a:xfrm>
            <a:off x="28583" y="6371164"/>
            <a:ext cx="406400" cy="205121"/>
          </a:xfrm>
          <a:prstGeom prst="rect">
            <a:avLst/>
          </a:prstGeom>
        </p:spPr>
        <p:txBody>
          <a:bodyPr vert="horz" wrap="square" lIns="0" tIns="0" rIns="0" bIns="0" rtlCol="0" anchor="ctr">
            <a:spAutoFit/>
          </a:bodyPr>
          <a:lstStyle/>
          <a:p>
            <a:pPr algn="ctr"/>
            <a:fld id="{6C5AF65D-6854-49AF-ABC5-48B5BA0EA842}" type="slidenum">
              <a:rPr lang="en-US" sz="1333">
                <a:solidFill>
                  <a:srgbClr val="262626">
                    <a:lumMod val="50000"/>
                    <a:lumOff val="50000"/>
                  </a:srgbClr>
                </a:solidFill>
                <a:latin typeface="HP Simplified"/>
                <a:cs typeface="HP Simplified"/>
              </a:rPr>
              <a:pPr algn="ctr"/>
              <a:t>‹#›</a:t>
            </a:fld>
            <a:endParaRPr lang="en-US" sz="1333" dirty="0">
              <a:solidFill>
                <a:srgbClr val="262626">
                  <a:lumMod val="50000"/>
                  <a:lumOff val="50000"/>
                </a:srgbClr>
              </a:solidFill>
              <a:latin typeface="HP Simplified"/>
              <a:cs typeface="HP Simplified"/>
            </a:endParaRPr>
          </a:p>
        </p:txBody>
      </p:sp>
      <p:pic>
        <p:nvPicPr>
          <p:cNvPr id="4" name="Picture 3"/>
          <p:cNvPicPr>
            <a:picLocks noChangeAspect="1"/>
          </p:cNvPicPr>
          <p:nvPr userDrawn="1"/>
        </p:nvPicPr>
        <p:blipFill>
          <a:blip r:embed="rId80" cstate="print">
            <a:extLst>
              <a:ext uri="{28A0092B-C50C-407E-A947-70E740481C1C}">
                <a14:useLocalDpi xmlns:a14="http://schemas.microsoft.com/office/drawing/2010/main" val="0"/>
              </a:ext>
            </a:extLst>
          </a:blip>
          <a:stretch>
            <a:fillRect/>
          </a:stretch>
        </p:blipFill>
        <p:spPr>
          <a:xfrm>
            <a:off x="11277601" y="5975673"/>
            <a:ext cx="830409" cy="790915"/>
          </a:xfrm>
          <a:prstGeom prst="rect">
            <a:avLst/>
          </a:prstGeom>
        </p:spPr>
      </p:pic>
    </p:spTree>
    <p:extLst>
      <p:ext uri="{BB962C8B-B14F-4D97-AF65-F5344CB8AC3E}">
        <p14:creationId xmlns:p14="http://schemas.microsoft.com/office/powerpoint/2010/main" val="63144130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 id="2147483844" r:id="rId28"/>
    <p:sldLayoutId id="2147483845" r:id="rId29"/>
    <p:sldLayoutId id="2147483846" r:id="rId30"/>
    <p:sldLayoutId id="2147483847" r:id="rId31"/>
    <p:sldLayoutId id="2147483848" r:id="rId32"/>
    <p:sldLayoutId id="2147483849" r:id="rId33"/>
    <p:sldLayoutId id="2147483850" r:id="rId34"/>
    <p:sldLayoutId id="2147483851" r:id="rId35"/>
    <p:sldLayoutId id="2147483852" r:id="rId36"/>
    <p:sldLayoutId id="2147483853" r:id="rId37"/>
    <p:sldLayoutId id="2147483854" r:id="rId38"/>
    <p:sldLayoutId id="2147483855" r:id="rId39"/>
    <p:sldLayoutId id="2147483856" r:id="rId40"/>
    <p:sldLayoutId id="2147483857" r:id="rId41"/>
    <p:sldLayoutId id="2147483858" r:id="rId42"/>
    <p:sldLayoutId id="2147483859" r:id="rId43"/>
    <p:sldLayoutId id="2147483860" r:id="rId44"/>
    <p:sldLayoutId id="2147483861" r:id="rId45"/>
    <p:sldLayoutId id="2147483862" r:id="rId46"/>
    <p:sldLayoutId id="2147483863" r:id="rId47"/>
    <p:sldLayoutId id="2147483864" r:id="rId48"/>
    <p:sldLayoutId id="2147483865" r:id="rId49"/>
    <p:sldLayoutId id="2147483866" r:id="rId50"/>
    <p:sldLayoutId id="2147483867" r:id="rId51"/>
    <p:sldLayoutId id="2147483868" r:id="rId52"/>
    <p:sldLayoutId id="2147483869" r:id="rId53"/>
    <p:sldLayoutId id="2147483870" r:id="rId54"/>
    <p:sldLayoutId id="2147483871" r:id="rId55"/>
    <p:sldLayoutId id="2147483872" r:id="rId56"/>
    <p:sldLayoutId id="2147483873" r:id="rId57"/>
    <p:sldLayoutId id="2147483874" r:id="rId58"/>
    <p:sldLayoutId id="2147483875" r:id="rId59"/>
    <p:sldLayoutId id="2147483876" r:id="rId60"/>
    <p:sldLayoutId id="2147483877" r:id="rId61"/>
    <p:sldLayoutId id="2147483878" r:id="rId62"/>
    <p:sldLayoutId id="2147483879" r:id="rId63"/>
    <p:sldLayoutId id="2147483880" r:id="rId64"/>
    <p:sldLayoutId id="2147483881" r:id="rId65"/>
    <p:sldLayoutId id="2147483882" r:id="rId66"/>
    <p:sldLayoutId id="2147483883" r:id="rId67"/>
    <p:sldLayoutId id="2147483884" r:id="rId68"/>
    <p:sldLayoutId id="2147483885" r:id="rId69"/>
    <p:sldLayoutId id="2147483886" r:id="rId70"/>
    <p:sldLayoutId id="2147483887" r:id="rId71"/>
    <p:sldLayoutId id="2147483888" r:id="rId72"/>
    <p:sldLayoutId id="2147483889" r:id="rId73"/>
    <p:sldLayoutId id="2147483890" r:id="rId74"/>
    <p:sldLayoutId id="2147483891" r:id="rId75"/>
    <p:sldLayoutId id="2147483892" r:id="rId76"/>
    <p:sldLayoutId id="2147483893" r:id="rId77"/>
    <p:sldLayoutId id="2147483894" r:id="rId7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4.png"/><Relationship Id="rId7" Type="http://schemas.openxmlformats.org/officeDocument/2006/relationships/diagramLayout" Target="../diagrams/layout1.xml"/><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diagramData" Target="../diagrams/data1.xml"/><Relationship Id="rId5" Type="http://schemas.openxmlformats.org/officeDocument/2006/relationships/hyperlink" Target="https://www.esinvesticijos.lt/dokumentai/rekomendacijos-del-projektu-islaidu-atitikties-europos-sajungos-fondu-reikalavimams" TargetMode="External"/><Relationship Id="rId10" Type="http://schemas.microsoft.com/office/2007/relationships/diagramDrawing" Target="../diagrams/drawing1.xml"/><Relationship Id="rId4" Type="http://schemas.openxmlformats.org/officeDocument/2006/relationships/hyperlink" Target="https://www.e-tar.lt/portal/lt/legalAct/14e33320f1ed11ec8fa7d02a65c371ad/asr" TargetMode="External"/><Relationship Id="rId9" Type="http://schemas.openxmlformats.org/officeDocument/2006/relationships/diagramColors" Target="../diagrams/colors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hyperlink" Target="https://eur-lex.europa.eu/legal-content/LT/TXT/?uri=CELEX%3A02014R0651-2023070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3.xml"/><Relationship Id="rId4" Type="http://schemas.openxmlformats.org/officeDocument/2006/relationships/hyperlink" Target="http://eur-lex.europa.eu/legal-content/LIT/TXT/?uri=CELEX:32023R2831&amp;locale=l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38.xml"/><Relationship Id="rId4" Type="http://schemas.openxmlformats.org/officeDocument/2006/relationships/hyperlink" Target="https://www.e-tar.lt/portal/lt/legalAct/45970b20d5bc11f08918e1adc7c5b1ec"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hyperlink" Target="https://osp.stat.gov.lt/ekonomines-veiklos-rusiu-ir-instituciniu-sektoriu-paieska" TargetMode="External"/><Relationship Id="rId2" Type="http://schemas.openxmlformats.org/officeDocument/2006/relationships/notesSlide" Target="../notesSlides/notesSlide31.xml"/><Relationship Id="rId1" Type="http://schemas.openxmlformats.org/officeDocument/2006/relationships/slideLayout" Target="../slideLayouts/slideLayout33.xml"/><Relationship Id="rId5" Type="http://schemas.openxmlformats.org/officeDocument/2006/relationships/hyperlink" Target="https://www.e-tar.lt/portal/lt/legalAct/e59e9ea1608511f0a3d380837a821750" TargetMode="Externa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hyperlink" Target="https://eimin.lrv.lt/lt/veiklos-sritys/verslo-aplinka/smulkiojo-ir-vidutinio-verslo-politika/statuso-deklaravimas-aktualus-dokumentai/" TargetMode="External"/><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hyperlink" Target="https://e-seimas.lrs.lt/portal/legalAct/lt/TAD/f06cb9b2338c11efb121d2fe3a0eff27/asr" TargetMode="External"/><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hyperlink" Target="https://www.e-tar.lt/portal/lt/legalAct/14e33320f1ed11ec8fa7d02a65c371ad/asr" TargetMode="External"/><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8" Type="http://schemas.openxmlformats.org/officeDocument/2006/relationships/hyperlink" Target="https://www.e-tar.lt/portal/lt/legalAct/e59e9ea1608511f0a3d380837a821750" TargetMode="External"/><Relationship Id="rId3" Type="http://schemas.openxmlformats.org/officeDocument/2006/relationships/hyperlink" Target="https://www.e-tar.lt/portal/lt/legalAct/45970b20d5bc11f08918e1adc7c5b1ec" TargetMode="External"/><Relationship Id="rId7" Type="http://schemas.openxmlformats.org/officeDocument/2006/relationships/hyperlink" Target="https://www.e-tar.lt/portal/lt/legalAct/a37720f0650511efafbb8694c098bac5" TargetMode="External"/><Relationship Id="rId2" Type="http://schemas.openxmlformats.org/officeDocument/2006/relationships/notesSlide" Target="../notesSlides/notesSlide45.xml"/><Relationship Id="rId1" Type="http://schemas.openxmlformats.org/officeDocument/2006/relationships/slideLayout" Target="../slideLayouts/slideLayout17.xml"/><Relationship Id="rId6" Type="http://schemas.openxmlformats.org/officeDocument/2006/relationships/hyperlink" Target="https://www.esinvesticijos.lt/dokumentai/rekomendacijos-del-projektu-islaidu-atitikties-europos-sajungos-fondu-reikalavimams" TargetMode="External"/><Relationship Id="rId5" Type="http://schemas.openxmlformats.org/officeDocument/2006/relationships/hyperlink" Target="https://www.e-tar.lt/portal/lt/legalAct/14e33320f1ed11ec8fa7d02a65c371ad/asr" TargetMode="External"/><Relationship Id="rId10" Type="http://schemas.openxmlformats.org/officeDocument/2006/relationships/hyperlink" Target="http://www.esinvesticijos.lt/" TargetMode="External"/><Relationship Id="rId4" Type="http://schemas.openxmlformats.org/officeDocument/2006/relationships/hyperlink" Target="https://edz.bib.uni-mannheim.de/edz/pdf/swd/2021/swd-2021-0024-en.pdf" TargetMode="External"/><Relationship Id="rId9" Type="http://schemas.openxmlformats.org/officeDocument/2006/relationships/hyperlink" Target="https://2021.esinvesticijos.lt/dokumentai/supaprastintai-apmokamu-islaidu-dydziu-registra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esinvesticijos.lt/"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hyperlink" Target="mailto:s.zilakauskiene@cpva.l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e-seimas.lrs.lt/portal/legalAct/lt/TAD/TAIS.162695/asr"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3.xml"/><Relationship Id="rId5" Type="http://schemas.openxmlformats.org/officeDocument/2006/relationships/hyperlink" Target="https://www.registrucentras.lt/jar/p/" TargetMode="External"/><Relationship Id="rId4" Type="http://schemas.openxmlformats.org/officeDocument/2006/relationships/hyperlink" Target="https://e-seimasx.lrs.lt/portal/legalAct/lt/TAD/TAIS.463439/as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hyperlink" Target="https://osp.stat.gov.lt/ekonomines-veiklos-rusiu-ir-instituciniu-sektoriu-paiesk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2A288-6F76-1FC8-C677-CC26E17344AD}"/>
              </a:ext>
            </a:extLst>
          </p:cNvPr>
          <p:cNvSpPr>
            <a:spLocks noGrp="1"/>
          </p:cNvSpPr>
          <p:nvPr>
            <p:ph type="title"/>
          </p:nvPr>
        </p:nvSpPr>
        <p:spPr>
          <a:xfrm>
            <a:off x="479425" y="1919025"/>
            <a:ext cx="5808359" cy="2405576"/>
          </a:xfrm>
        </p:spPr>
        <p:txBody>
          <a:bodyPr/>
          <a:lstStyle/>
          <a:p>
            <a:pPr algn="ctr"/>
            <a:r>
              <a:rPr lang="lt-LT" sz="3200" dirty="0"/>
              <a:t>Infrastruktūros ir kitų sąlygų gerinimas siekiant kurti konkurencingus ir paklausius kultūros ir kūrybinių industrijų produktus ir (arba) paslaugas</a:t>
            </a:r>
            <a:br>
              <a:rPr lang="lt-LT" sz="2400" dirty="0"/>
            </a:br>
            <a:br>
              <a:rPr lang="lt-LT" sz="3200" dirty="0"/>
            </a:br>
            <a:r>
              <a:rPr lang="lt-LT" sz="2400" dirty="0"/>
              <a:t>Pirmasis kvietimas – 06-01</a:t>
            </a:r>
            <a:r>
              <a:rPr lang="en-US" sz="2400" dirty="0"/>
              <a:t>7</a:t>
            </a:r>
            <a:r>
              <a:rPr lang="lt-LT" sz="2400" dirty="0"/>
              <a:t>-K </a:t>
            </a:r>
            <a:br>
              <a:rPr lang="lt-LT" sz="2400" dirty="0"/>
            </a:br>
            <a:r>
              <a:rPr lang="lt-LT" sz="2400" dirty="0"/>
              <a:t>Antrasis kvietimas – 06-01</a:t>
            </a:r>
            <a:r>
              <a:rPr lang="en-US" sz="2400" dirty="0"/>
              <a:t>8</a:t>
            </a:r>
            <a:r>
              <a:rPr lang="lt-LT" sz="2400" dirty="0"/>
              <a:t>-K</a:t>
            </a:r>
            <a:br>
              <a:rPr lang="lt-LT" sz="3200" dirty="0"/>
            </a:br>
            <a:endParaRPr lang="lt-LT" sz="3200" dirty="0"/>
          </a:p>
        </p:txBody>
      </p:sp>
      <p:sp>
        <p:nvSpPr>
          <p:cNvPr id="8" name="Title 5">
            <a:extLst>
              <a:ext uri="{FF2B5EF4-FFF2-40B4-BE49-F238E27FC236}">
                <a16:creationId xmlns:a16="http://schemas.microsoft.com/office/drawing/2014/main" id="{51655D8C-80D6-E121-66D1-6301B48D74CB}"/>
              </a:ext>
            </a:extLst>
          </p:cNvPr>
          <p:cNvSpPr txBox="1">
            <a:spLocks/>
          </p:cNvSpPr>
          <p:nvPr/>
        </p:nvSpPr>
        <p:spPr>
          <a:xfrm>
            <a:off x="479425" y="5893808"/>
            <a:ext cx="3268711" cy="918927"/>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092D68"/>
                </a:solidFill>
                <a:uFillTx/>
                <a:latin typeface="DM Serif Display" pitchFamily="2" charset="0"/>
              </a:defRPr>
            </a:lvl1pPr>
          </a:lstStyle>
          <a:p>
            <a:pPr algn="ctr">
              <a:lnSpc>
                <a:spcPct val="100000"/>
              </a:lnSpc>
            </a:pPr>
            <a:r>
              <a:rPr lang="en-US" sz="1200" b="1" dirty="0">
                <a:latin typeface="Poppins" panose="00000500000000000000" pitchFamily="2" charset="-70"/>
                <a:cs typeface="Poppins" panose="00000500000000000000" pitchFamily="2" charset="-70"/>
              </a:rPr>
              <a:t>Simona </a:t>
            </a:r>
            <a:r>
              <a:rPr lang="lt-LT" sz="1200" b="1" dirty="0">
                <a:latin typeface="Poppins" panose="00000500000000000000" pitchFamily="2" charset="-70"/>
                <a:cs typeface="Poppins" panose="00000500000000000000" pitchFamily="2" charset="-70"/>
              </a:rPr>
              <a:t>Žilakauskienė</a:t>
            </a:r>
          </a:p>
          <a:p>
            <a:pPr algn="ctr">
              <a:lnSpc>
                <a:spcPct val="100000"/>
              </a:lnSpc>
            </a:pPr>
            <a:r>
              <a:rPr lang="lt-LT" sz="1100" dirty="0">
                <a:solidFill>
                  <a:schemeClr val="tx1"/>
                </a:solidFill>
                <a:latin typeface="Poppins" panose="00000500000000000000" pitchFamily="2" charset="-70"/>
                <a:cs typeface="Poppins" panose="00000500000000000000" pitchFamily="2" charset="-70"/>
              </a:rPr>
              <a:t>Struktūrinių ir investicijų fondų programos </a:t>
            </a:r>
          </a:p>
          <a:p>
            <a:pPr algn="ctr">
              <a:lnSpc>
                <a:spcPct val="100000"/>
              </a:lnSpc>
            </a:pPr>
            <a:r>
              <a:rPr lang="lt-LT" sz="1100" dirty="0">
                <a:solidFill>
                  <a:schemeClr val="tx1"/>
                </a:solidFill>
                <a:latin typeface="Poppins" panose="00000500000000000000" pitchFamily="2" charset="-70"/>
                <a:cs typeface="Poppins" panose="00000500000000000000" pitchFamily="2" charset="-70"/>
              </a:rPr>
              <a:t>Kultūros projektų skyriaus vyresnioji projektų vadovė</a:t>
            </a:r>
          </a:p>
          <a:p>
            <a:pPr algn="ctr"/>
            <a:endParaRPr lang="lt-LT" sz="1200" dirty="0">
              <a:latin typeface="Poppins" panose="00000500000000000000" pitchFamily="2" charset="-70"/>
              <a:cs typeface="Poppins" panose="00000500000000000000" pitchFamily="2" charset="-70"/>
            </a:endParaRPr>
          </a:p>
        </p:txBody>
      </p:sp>
    </p:spTree>
    <p:extLst>
      <p:ext uri="{BB962C8B-B14F-4D97-AF65-F5344CB8AC3E}">
        <p14:creationId xmlns:p14="http://schemas.microsoft.com/office/powerpoint/2010/main" val="86013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7E3A375-11D8-574F-8242-8A0076F3104B}"/>
              </a:ext>
            </a:extLst>
          </p:cNvPr>
          <p:cNvSpPr>
            <a:spLocks noGrp="1"/>
          </p:cNvSpPr>
          <p:nvPr>
            <p:ph type="body" sz="quarter" idx="13"/>
          </p:nvPr>
        </p:nvSpPr>
        <p:spPr>
          <a:xfrm>
            <a:off x="1234440" y="270654"/>
            <a:ext cx="11567160" cy="666606"/>
          </a:xfrm>
          <a:prstGeom prst="rect">
            <a:avLst/>
          </a:prstGeom>
        </p:spPr>
        <p:txBody>
          <a:bodyPr/>
          <a:lstStyle/>
          <a:p>
            <a:r>
              <a:rPr lang="lt-LT" sz="3600" dirty="0">
                <a:solidFill>
                  <a:srgbClr val="142D64"/>
                </a:solidFill>
              </a:rPr>
              <a:t>Galimi pareiškėjai ir jiems taikomi reikalavimai (3)</a:t>
            </a:r>
          </a:p>
          <a:p>
            <a:pPr lvl="0" algn="just">
              <a:spcAft>
                <a:spcPts val="300"/>
              </a:spcAft>
              <a:defRPr/>
            </a:pPr>
            <a:r>
              <a:rPr lang="lt-LT" sz="1800" i="1" dirty="0">
                <a:solidFill>
                  <a:srgbClr val="E7E6E6">
                    <a:lumMod val="50000"/>
                  </a:srgbClr>
                </a:solidFill>
              </a:rPr>
              <a:t>Pirmasis ir antrasis kvietimai</a:t>
            </a:r>
          </a:p>
          <a:p>
            <a:pPr>
              <a:lnSpc>
                <a:spcPct val="80000"/>
              </a:lnSpc>
            </a:pPr>
            <a:endParaRPr lang="lt-LT" sz="1800" dirty="0"/>
          </a:p>
          <a:p>
            <a:pPr>
              <a:lnSpc>
                <a:spcPct val="80000"/>
              </a:lnSpc>
            </a:pPr>
            <a:r>
              <a:rPr lang="lt-LT" sz="1800" dirty="0"/>
              <a:t>Kaip vertinama, ar Pareiškėjas atitinka bent vieną iš Aprašo 2 priede nurodytų EVRK kodų?</a:t>
            </a:r>
            <a:endParaRPr lang="lt-LT" sz="1800" dirty="0">
              <a:latin typeface="DM Serif Display" pitchFamily="2" charset="0"/>
            </a:endParaRPr>
          </a:p>
          <a:p>
            <a:pPr>
              <a:lnSpc>
                <a:spcPct val="80000"/>
              </a:lnSpc>
            </a:pPr>
            <a:endParaRPr lang="lt-LT" sz="1800" dirty="0">
              <a:latin typeface="DM Serif Display" pitchFamily="2" charset="0"/>
            </a:endParaRPr>
          </a:p>
        </p:txBody>
      </p:sp>
      <p:sp>
        <p:nvSpPr>
          <p:cNvPr id="14" name="Slide Number Placeholder 13">
            <a:extLst>
              <a:ext uri="{FF2B5EF4-FFF2-40B4-BE49-F238E27FC236}">
                <a16:creationId xmlns:a16="http://schemas.microsoft.com/office/drawing/2014/main" id="{6658053D-2C30-561B-C6C1-13AC4ED1076C}"/>
              </a:ext>
            </a:extLst>
          </p:cNvPr>
          <p:cNvSpPr>
            <a:spLocks noGrp="1"/>
          </p:cNvSpPr>
          <p:nvPr>
            <p:ph type="sldNum" sz="quarter" idx="4"/>
          </p:nvPr>
        </p:nvSpPr>
        <p:spPr/>
        <p:txBody>
          <a:bodyPr/>
          <a:lstStyle/>
          <a:p>
            <a:fld id="{2C9A1DEF-F8CC-264F-9A7B-89BAB9CBC5C2}" type="slidenum">
              <a:rPr lang="en-US" smtClean="0"/>
              <a:pPr/>
              <a:t>9</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
        <p:nvSpPr>
          <p:cNvPr id="40" name="Plus Sign 39">
            <a:extLst>
              <a:ext uri="{FF2B5EF4-FFF2-40B4-BE49-F238E27FC236}">
                <a16:creationId xmlns:a16="http://schemas.microsoft.com/office/drawing/2014/main" id="{547B9BE5-A586-17A2-CAA7-7403CA2DD368}"/>
              </a:ext>
            </a:extLst>
          </p:cNvPr>
          <p:cNvSpPr/>
          <p:nvPr/>
        </p:nvSpPr>
        <p:spPr>
          <a:xfrm>
            <a:off x="9830766" y="2386376"/>
            <a:ext cx="313480" cy="309909"/>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3" name="Arrow: Down 42">
            <a:extLst>
              <a:ext uri="{FF2B5EF4-FFF2-40B4-BE49-F238E27FC236}">
                <a16:creationId xmlns:a16="http://schemas.microsoft.com/office/drawing/2014/main" id="{745C4CCF-B8DD-369A-F608-AB702BEE9897}"/>
              </a:ext>
            </a:extLst>
          </p:cNvPr>
          <p:cNvSpPr/>
          <p:nvPr/>
        </p:nvSpPr>
        <p:spPr>
          <a:xfrm>
            <a:off x="2083488" y="3425750"/>
            <a:ext cx="328719" cy="365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4" name="Oval 43">
            <a:extLst>
              <a:ext uri="{FF2B5EF4-FFF2-40B4-BE49-F238E27FC236}">
                <a16:creationId xmlns:a16="http://schemas.microsoft.com/office/drawing/2014/main" id="{91886B4E-B005-2260-1FED-BC257655975C}"/>
              </a:ext>
            </a:extLst>
          </p:cNvPr>
          <p:cNvSpPr/>
          <p:nvPr/>
        </p:nvSpPr>
        <p:spPr>
          <a:xfrm>
            <a:off x="1310530" y="3959837"/>
            <a:ext cx="1874633" cy="1165400"/>
          </a:xfrm>
          <a:prstGeom prst="ellipse">
            <a:avLst/>
          </a:prstGeom>
          <a:solidFill>
            <a:srgbClr val="F25A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lt-LT" sz="1600" dirty="0"/>
              <a:t>Pareiškėjas netenkina reikalavimų</a:t>
            </a:r>
          </a:p>
        </p:txBody>
      </p:sp>
      <p:sp>
        <p:nvSpPr>
          <p:cNvPr id="46" name="Rectangle: Rounded Corners 45">
            <a:extLst>
              <a:ext uri="{FF2B5EF4-FFF2-40B4-BE49-F238E27FC236}">
                <a16:creationId xmlns:a16="http://schemas.microsoft.com/office/drawing/2014/main" id="{37241DB1-4277-6FAB-31EC-2D5E15481AA0}"/>
              </a:ext>
            </a:extLst>
          </p:cNvPr>
          <p:cNvSpPr/>
          <p:nvPr/>
        </p:nvSpPr>
        <p:spPr>
          <a:xfrm>
            <a:off x="3906061" y="2710241"/>
            <a:ext cx="1980000" cy="432000"/>
          </a:xfrm>
          <a:prstGeom prst="roundRect">
            <a:avLst/>
          </a:prstGeom>
          <a:solidFill>
            <a:schemeClr val="tx2">
              <a:lumMod val="75000"/>
              <a:lumOff val="2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lt-LT" dirty="0"/>
          </a:p>
          <a:p>
            <a:pPr algn="ctr"/>
            <a:r>
              <a:rPr lang="lt-LT" dirty="0"/>
              <a:t>FA** neatitinka</a:t>
            </a:r>
          </a:p>
          <a:p>
            <a:pPr algn="ctr"/>
            <a:endParaRPr lang="lt-LT" dirty="0"/>
          </a:p>
        </p:txBody>
      </p:sp>
      <p:sp>
        <p:nvSpPr>
          <p:cNvPr id="48" name="Plus Sign 47">
            <a:extLst>
              <a:ext uri="{FF2B5EF4-FFF2-40B4-BE49-F238E27FC236}">
                <a16:creationId xmlns:a16="http://schemas.microsoft.com/office/drawing/2014/main" id="{8E527B5E-75AB-F6A8-1F48-F34E0EFC941D}"/>
              </a:ext>
            </a:extLst>
          </p:cNvPr>
          <p:cNvSpPr/>
          <p:nvPr/>
        </p:nvSpPr>
        <p:spPr>
          <a:xfrm>
            <a:off x="4666095" y="2390246"/>
            <a:ext cx="313480" cy="309909"/>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9" name="Arrow: Down 48">
            <a:extLst>
              <a:ext uri="{FF2B5EF4-FFF2-40B4-BE49-F238E27FC236}">
                <a16:creationId xmlns:a16="http://schemas.microsoft.com/office/drawing/2014/main" id="{29E54EE6-179F-8000-9C7A-6B97F2C1572E}"/>
              </a:ext>
            </a:extLst>
          </p:cNvPr>
          <p:cNvSpPr/>
          <p:nvPr/>
        </p:nvSpPr>
        <p:spPr>
          <a:xfrm>
            <a:off x="4630851" y="3404160"/>
            <a:ext cx="328719" cy="365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52" name="Oval 51">
            <a:extLst>
              <a:ext uri="{FF2B5EF4-FFF2-40B4-BE49-F238E27FC236}">
                <a16:creationId xmlns:a16="http://schemas.microsoft.com/office/drawing/2014/main" id="{4D8714AC-D40E-2D93-FE70-E65FE92D44DA}"/>
              </a:ext>
            </a:extLst>
          </p:cNvPr>
          <p:cNvSpPr/>
          <p:nvPr/>
        </p:nvSpPr>
        <p:spPr>
          <a:xfrm>
            <a:off x="8851986" y="3959837"/>
            <a:ext cx="2387610" cy="1206661"/>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lt-LT" sz="1600" dirty="0"/>
              <a:t>PAREIŠKĖJAS TENKINA REIKALAVIMUS</a:t>
            </a:r>
          </a:p>
        </p:txBody>
      </p:sp>
      <p:sp>
        <p:nvSpPr>
          <p:cNvPr id="59" name="Plus Sign 58">
            <a:extLst>
              <a:ext uri="{FF2B5EF4-FFF2-40B4-BE49-F238E27FC236}">
                <a16:creationId xmlns:a16="http://schemas.microsoft.com/office/drawing/2014/main" id="{C707C9E5-5BF4-4E2B-0907-55762C1B9F90}"/>
              </a:ext>
            </a:extLst>
          </p:cNvPr>
          <p:cNvSpPr/>
          <p:nvPr/>
        </p:nvSpPr>
        <p:spPr>
          <a:xfrm>
            <a:off x="2098727" y="2388838"/>
            <a:ext cx="313480" cy="309909"/>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60" name="Plus Sign 59">
            <a:extLst>
              <a:ext uri="{FF2B5EF4-FFF2-40B4-BE49-F238E27FC236}">
                <a16:creationId xmlns:a16="http://schemas.microsoft.com/office/drawing/2014/main" id="{324D3B04-1DD2-516A-6B3B-E20E14677E8B}"/>
              </a:ext>
            </a:extLst>
          </p:cNvPr>
          <p:cNvSpPr/>
          <p:nvPr/>
        </p:nvSpPr>
        <p:spPr>
          <a:xfrm>
            <a:off x="7283402" y="2386377"/>
            <a:ext cx="313480" cy="309909"/>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1" name="Arrow: Down 60">
            <a:extLst>
              <a:ext uri="{FF2B5EF4-FFF2-40B4-BE49-F238E27FC236}">
                <a16:creationId xmlns:a16="http://schemas.microsoft.com/office/drawing/2014/main" id="{54C205E8-1CEA-7151-1AD3-F0B61333DA37}"/>
              </a:ext>
            </a:extLst>
          </p:cNvPr>
          <p:cNvSpPr/>
          <p:nvPr/>
        </p:nvSpPr>
        <p:spPr>
          <a:xfrm>
            <a:off x="9830766" y="3288512"/>
            <a:ext cx="328719" cy="365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2" name="Arrow: Down 61">
            <a:extLst>
              <a:ext uri="{FF2B5EF4-FFF2-40B4-BE49-F238E27FC236}">
                <a16:creationId xmlns:a16="http://schemas.microsoft.com/office/drawing/2014/main" id="{3A185D1B-44D4-9B2F-5ECF-939E1DC1E290}"/>
              </a:ext>
            </a:extLst>
          </p:cNvPr>
          <p:cNvSpPr/>
          <p:nvPr/>
        </p:nvSpPr>
        <p:spPr>
          <a:xfrm>
            <a:off x="7271185" y="3316210"/>
            <a:ext cx="328719" cy="365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5" name="Rectangle: Rounded Corners 64">
            <a:extLst>
              <a:ext uri="{FF2B5EF4-FFF2-40B4-BE49-F238E27FC236}">
                <a16:creationId xmlns:a16="http://schemas.microsoft.com/office/drawing/2014/main" id="{614882C7-2589-5FAD-F531-F68925B11830}"/>
              </a:ext>
            </a:extLst>
          </p:cNvPr>
          <p:cNvSpPr/>
          <p:nvPr/>
        </p:nvSpPr>
        <p:spPr>
          <a:xfrm>
            <a:off x="1336898" y="2710241"/>
            <a:ext cx="1980000" cy="432000"/>
          </a:xfrm>
          <a:prstGeom prst="roundRect">
            <a:avLst/>
          </a:prstGeom>
          <a:solidFill>
            <a:schemeClr val="tx2">
              <a:lumMod val="75000"/>
              <a:lumOff val="2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lt-LT" dirty="0"/>
          </a:p>
          <a:p>
            <a:pPr algn="ctr"/>
            <a:r>
              <a:rPr lang="lt-LT" dirty="0"/>
              <a:t>FA** neatitinka</a:t>
            </a:r>
          </a:p>
          <a:p>
            <a:pPr algn="ctr"/>
            <a:endParaRPr lang="lt-LT" dirty="0"/>
          </a:p>
        </p:txBody>
      </p:sp>
      <p:sp>
        <p:nvSpPr>
          <p:cNvPr id="67" name="Rectangle: Rounded Corners 66">
            <a:extLst>
              <a:ext uri="{FF2B5EF4-FFF2-40B4-BE49-F238E27FC236}">
                <a16:creationId xmlns:a16="http://schemas.microsoft.com/office/drawing/2014/main" id="{9BA51B96-61C5-955C-F976-5F8653C90173}"/>
              </a:ext>
            </a:extLst>
          </p:cNvPr>
          <p:cNvSpPr/>
          <p:nvPr/>
        </p:nvSpPr>
        <p:spPr>
          <a:xfrm>
            <a:off x="6480926" y="2699300"/>
            <a:ext cx="1980000" cy="432000"/>
          </a:xfrm>
          <a:prstGeom prst="roundRect">
            <a:avLst/>
          </a:prstGeom>
          <a:solidFill>
            <a:schemeClr val="tx2">
              <a:lumMod val="75000"/>
              <a:lumOff val="2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lt-LT" dirty="0"/>
          </a:p>
          <a:p>
            <a:pPr algn="ctr"/>
            <a:r>
              <a:rPr lang="lt-LT" dirty="0"/>
              <a:t>FA** atitinka</a:t>
            </a:r>
          </a:p>
          <a:p>
            <a:pPr algn="ctr"/>
            <a:endParaRPr lang="lt-LT" dirty="0"/>
          </a:p>
        </p:txBody>
      </p:sp>
      <p:sp>
        <p:nvSpPr>
          <p:cNvPr id="69" name="Oval 68">
            <a:extLst>
              <a:ext uri="{FF2B5EF4-FFF2-40B4-BE49-F238E27FC236}">
                <a16:creationId xmlns:a16="http://schemas.microsoft.com/office/drawing/2014/main" id="{AF673617-99A5-EAF8-83A6-D435A74A8621}"/>
              </a:ext>
            </a:extLst>
          </p:cNvPr>
          <p:cNvSpPr/>
          <p:nvPr/>
        </p:nvSpPr>
        <p:spPr>
          <a:xfrm>
            <a:off x="6498227" y="3946299"/>
            <a:ext cx="1874633" cy="1165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lt-LT" sz="1600" dirty="0"/>
              <a:t>Pareiškėjas netenkina reikalavimų</a:t>
            </a:r>
          </a:p>
        </p:txBody>
      </p:sp>
      <p:sp>
        <p:nvSpPr>
          <p:cNvPr id="70" name="Oval 69">
            <a:extLst>
              <a:ext uri="{FF2B5EF4-FFF2-40B4-BE49-F238E27FC236}">
                <a16:creationId xmlns:a16="http://schemas.microsoft.com/office/drawing/2014/main" id="{EF19449A-EA1C-507D-106B-4BF869F7D62C}"/>
              </a:ext>
            </a:extLst>
          </p:cNvPr>
          <p:cNvSpPr/>
          <p:nvPr/>
        </p:nvSpPr>
        <p:spPr>
          <a:xfrm>
            <a:off x="3904378" y="3959837"/>
            <a:ext cx="1874633" cy="1165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lt-LT" sz="1600" dirty="0"/>
              <a:t>Pareiškėjas netenkina reikalavimų</a:t>
            </a:r>
          </a:p>
        </p:txBody>
      </p:sp>
      <p:sp>
        <p:nvSpPr>
          <p:cNvPr id="71" name="Rectangle: Rounded Corners 70">
            <a:extLst>
              <a:ext uri="{FF2B5EF4-FFF2-40B4-BE49-F238E27FC236}">
                <a16:creationId xmlns:a16="http://schemas.microsoft.com/office/drawing/2014/main" id="{BD352491-AD50-A08A-C694-3621155CEC8C}"/>
              </a:ext>
            </a:extLst>
          </p:cNvPr>
          <p:cNvSpPr/>
          <p:nvPr/>
        </p:nvSpPr>
        <p:spPr>
          <a:xfrm>
            <a:off x="9055791" y="1943417"/>
            <a:ext cx="1980000" cy="432000"/>
          </a:xfrm>
          <a:prstGeom prst="roundRect">
            <a:avLst/>
          </a:prstGeom>
          <a:solidFill>
            <a:schemeClr val="tx2">
              <a:lumMod val="75000"/>
              <a:lumOff val="2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lt-LT" dirty="0"/>
              <a:t>VDA* atitinka</a:t>
            </a:r>
          </a:p>
        </p:txBody>
      </p:sp>
      <p:sp>
        <p:nvSpPr>
          <p:cNvPr id="72" name="Rectangle: Rounded Corners 71">
            <a:extLst>
              <a:ext uri="{FF2B5EF4-FFF2-40B4-BE49-F238E27FC236}">
                <a16:creationId xmlns:a16="http://schemas.microsoft.com/office/drawing/2014/main" id="{F469A523-0CBC-52AF-0B59-98B5254ECDB7}"/>
              </a:ext>
            </a:extLst>
          </p:cNvPr>
          <p:cNvSpPr/>
          <p:nvPr/>
        </p:nvSpPr>
        <p:spPr>
          <a:xfrm>
            <a:off x="9055791" y="2692720"/>
            <a:ext cx="1980000" cy="432000"/>
          </a:xfrm>
          <a:prstGeom prst="roundRect">
            <a:avLst/>
          </a:prstGeom>
          <a:solidFill>
            <a:schemeClr val="tx2">
              <a:lumMod val="75000"/>
              <a:lumOff val="2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lt-LT" dirty="0"/>
          </a:p>
          <a:p>
            <a:pPr algn="ctr"/>
            <a:r>
              <a:rPr lang="lt-LT" dirty="0"/>
              <a:t>FA** atitinka</a:t>
            </a:r>
          </a:p>
          <a:p>
            <a:pPr algn="ctr"/>
            <a:endParaRPr lang="lt-LT" dirty="0"/>
          </a:p>
        </p:txBody>
      </p:sp>
      <p:sp>
        <p:nvSpPr>
          <p:cNvPr id="73" name="Rectangle: Rounded Corners 72">
            <a:extLst>
              <a:ext uri="{FF2B5EF4-FFF2-40B4-BE49-F238E27FC236}">
                <a16:creationId xmlns:a16="http://schemas.microsoft.com/office/drawing/2014/main" id="{F68FF313-FA8A-1191-F654-516A58A1075E}"/>
              </a:ext>
            </a:extLst>
          </p:cNvPr>
          <p:cNvSpPr/>
          <p:nvPr/>
        </p:nvSpPr>
        <p:spPr>
          <a:xfrm>
            <a:off x="6480926" y="1943417"/>
            <a:ext cx="1980000" cy="432000"/>
          </a:xfrm>
          <a:prstGeom prst="roundRect">
            <a:avLst/>
          </a:prstGeom>
          <a:solidFill>
            <a:schemeClr val="tx2">
              <a:lumMod val="75000"/>
              <a:lumOff val="2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lt-LT" dirty="0"/>
              <a:t>VDA* neatitinka</a:t>
            </a:r>
          </a:p>
        </p:txBody>
      </p:sp>
      <p:sp>
        <p:nvSpPr>
          <p:cNvPr id="74" name="Rectangle: Rounded Corners 73">
            <a:extLst>
              <a:ext uri="{FF2B5EF4-FFF2-40B4-BE49-F238E27FC236}">
                <a16:creationId xmlns:a16="http://schemas.microsoft.com/office/drawing/2014/main" id="{0D5327D9-49CD-9613-2D19-588404EA7A64}"/>
              </a:ext>
            </a:extLst>
          </p:cNvPr>
          <p:cNvSpPr/>
          <p:nvPr/>
        </p:nvSpPr>
        <p:spPr>
          <a:xfrm>
            <a:off x="3906061" y="1929463"/>
            <a:ext cx="1980000" cy="432000"/>
          </a:xfrm>
          <a:prstGeom prst="roundRect">
            <a:avLst/>
          </a:prstGeom>
          <a:solidFill>
            <a:schemeClr val="tx2">
              <a:lumMod val="75000"/>
              <a:lumOff val="2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lt-LT" dirty="0"/>
              <a:t>VDA* neatitinka</a:t>
            </a:r>
          </a:p>
        </p:txBody>
      </p:sp>
      <p:sp>
        <p:nvSpPr>
          <p:cNvPr id="75" name="Rectangle: Rounded Corners 74">
            <a:extLst>
              <a:ext uri="{FF2B5EF4-FFF2-40B4-BE49-F238E27FC236}">
                <a16:creationId xmlns:a16="http://schemas.microsoft.com/office/drawing/2014/main" id="{41E388F5-FE79-6F00-948B-C9501DEEEA2A}"/>
              </a:ext>
            </a:extLst>
          </p:cNvPr>
          <p:cNvSpPr/>
          <p:nvPr/>
        </p:nvSpPr>
        <p:spPr>
          <a:xfrm>
            <a:off x="1336898" y="1936392"/>
            <a:ext cx="1980000" cy="432000"/>
          </a:xfrm>
          <a:prstGeom prst="roundRect">
            <a:avLst/>
          </a:prstGeom>
          <a:solidFill>
            <a:schemeClr val="tx2">
              <a:lumMod val="75000"/>
              <a:lumOff val="2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lt-LT" dirty="0"/>
              <a:t>VDA* atitinka</a:t>
            </a:r>
          </a:p>
        </p:txBody>
      </p:sp>
      <p:sp>
        <p:nvSpPr>
          <p:cNvPr id="76" name="TextBox 75">
            <a:extLst>
              <a:ext uri="{FF2B5EF4-FFF2-40B4-BE49-F238E27FC236}">
                <a16:creationId xmlns:a16="http://schemas.microsoft.com/office/drawing/2014/main" id="{9A2F5BEA-0C0D-1E1F-AF08-DD6A5EDB3177}"/>
              </a:ext>
            </a:extLst>
          </p:cNvPr>
          <p:cNvSpPr txBox="1"/>
          <p:nvPr/>
        </p:nvSpPr>
        <p:spPr>
          <a:xfrm>
            <a:off x="1499869" y="5556183"/>
            <a:ext cx="10576560" cy="461665"/>
          </a:xfrm>
          <a:prstGeom prst="rect">
            <a:avLst/>
          </a:prstGeom>
          <a:noFill/>
        </p:spPr>
        <p:txBody>
          <a:bodyPr wrap="square" rtlCol="0">
            <a:spAutoFit/>
          </a:bodyPr>
          <a:lstStyle/>
          <a:p>
            <a:r>
              <a:rPr lang="lt-LT" sz="1200" b="1" dirty="0">
                <a:solidFill>
                  <a:srgbClr val="F25A00"/>
                </a:solidFill>
                <a:latin typeface="Poppins" panose="00000500000000000000" pitchFamily="2" charset="-70"/>
                <a:cs typeface="Poppins" panose="00000500000000000000" pitchFamily="2" charset="-70"/>
              </a:rPr>
              <a:t>*Valstybės duomenų agentūroje</a:t>
            </a:r>
            <a:r>
              <a:rPr lang="lt-LT" sz="1200" dirty="0">
                <a:latin typeface="Poppins" panose="00000500000000000000" pitchFamily="2" charset="-70"/>
                <a:cs typeface="Poppins" panose="00000500000000000000" pitchFamily="2" charset="-70"/>
              </a:rPr>
              <a:t> </a:t>
            </a:r>
            <a:r>
              <a:rPr lang="lt-LT" sz="1200" b="1" dirty="0">
                <a:solidFill>
                  <a:srgbClr val="F25A00"/>
                </a:solidFill>
                <a:latin typeface="Poppins" panose="00000500000000000000" pitchFamily="2" charset="-70"/>
                <a:cs typeface="Poppins" panose="00000500000000000000" pitchFamily="2" charset="-70"/>
              </a:rPr>
              <a:t>nurodytos įmonės / NVO</a:t>
            </a:r>
            <a:r>
              <a:rPr lang="lt-LT" sz="1200" dirty="0">
                <a:latin typeface="Poppins" panose="00000500000000000000" pitchFamily="2" charset="-70"/>
                <a:cs typeface="Poppins" panose="00000500000000000000" pitchFamily="2" charset="-70"/>
              </a:rPr>
              <a:t> </a:t>
            </a:r>
            <a:r>
              <a:rPr lang="lt-LT" sz="1200" b="1" dirty="0">
                <a:solidFill>
                  <a:srgbClr val="F25A00"/>
                </a:solidFill>
                <a:latin typeface="Poppins" panose="00000500000000000000" pitchFamily="2" charset="-70"/>
                <a:cs typeface="Poppins" panose="00000500000000000000" pitchFamily="2" charset="-70"/>
              </a:rPr>
              <a:t>pagrindinės veiklos EVRK kodas</a:t>
            </a:r>
          </a:p>
          <a:p>
            <a:r>
              <a:rPr lang="lt-LT" sz="1200" b="1" dirty="0">
                <a:solidFill>
                  <a:srgbClr val="F25A00"/>
                </a:solidFill>
                <a:latin typeface="Poppins" panose="00000500000000000000" pitchFamily="2" charset="-70"/>
                <a:cs typeface="Poppins" panose="00000500000000000000" pitchFamily="2" charset="-70"/>
              </a:rPr>
              <a:t>** Paskutinių finansinių metų patvirtintoje finansinėje ataskaitoje nurodytas pagrindinės veiklos EVRK kodas </a:t>
            </a:r>
            <a:endParaRPr lang="lt-LT" sz="1200" dirty="0"/>
          </a:p>
        </p:txBody>
      </p:sp>
    </p:spTree>
    <p:extLst>
      <p:ext uri="{BB962C8B-B14F-4D97-AF65-F5344CB8AC3E}">
        <p14:creationId xmlns:p14="http://schemas.microsoft.com/office/powerpoint/2010/main" val="20846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A170B7D5-9ECA-2897-AC49-0BA8B40D1719}"/>
            </a:ext>
          </a:extLst>
        </p:cNvPr>
        <p:cNvGrpSpPr/>
        <p:nvPr/>
      </p:nvGrpSpPr>
      <p:grpSpPr>
        <a:xfrm>
          <a:off x="0" y="0"/>
          <a:ext cx="0" cy="0"/>
          <a:chOff x="0" y="0"/>
          <a:chExt cx="0" cy="0"/>
        </a:xfrm>
      </p:grpSpPr>
      <p:sp>
        <p:nvSpPr>
          <p:cNvPr id="22" name="Text Placeholder 2">
            <a:extLst>
              <a:ext uri="{FF2B5EF4-FFF2-40B4-BE49-F238E27FC236}">
                <a16:creationId xmlns:a16="http://schemas.microsoft.com/office/drawing/2014/main" id="{5B5F2EE9-E305-F022-F2D8-F5C865501A82}"/>
              </a:ext>
            </a:extLst>
          </p:cNvPr>
          <p:cNvSpPr txBox="1">
            <a:spLocks/>
          </p:cNvSpPr>
          <p:nvPr/>
        </p:nvSpPr>
        <p:spPr>
          <a:xfrm>
            <a:off x="1416049" y="476251"/>
            <a:ext cx="10271188"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spcAft>
                <a:spcPts val="600"/>
              </a:spcAft>
              <a:defRPr/>
            </a:pPr>
            <a:r>
              <a:rPr lang="lt-LT" dirty="0"/>
              <a:t>Galimi pareiškėjai ir jiems taikomi reikalavimai (4)</a:t>
            </a:r>
          </a:p>
          <a:p>
            <a:pPr marL="0" marR="0" lvl="0" indent="0" algn="just" defTabSz="914400" rtl="0" eaLnBrk="1" fontAlgn="auto" latinLnBrk="0" hangingPunct="1">
              <a:lnSpc>
                <a:spcPct val="80000"/>
              </a:lnSpc>
              <a:spcBef>
                <a:spcPts val="0"/>
              </a:spcBef>
              <a:spcAft>
                <a:spcPts val="600"/>
              </a:spcAft>
              <a:buClrTx/>
              <a:buSzPct val="100000"/>
              <a:buFont typeface="Arial" panose="020B0604020202020204" pitchFamily="34" charset="0"/>
              <a:buNone/>
              <a:tabLst/>
              <a:defRPr/>
            </a:pPr>
            <a:r>
              <a:rPr kumimoji="0" lang="lt-LT"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Pirmasis ir antrasis kvietimai</a:t>
            </a:r>
          </a:p>
          <a:p>
            <a:pPr lvl="0" algn="just">
              <a:defRPr/>
            </a:pPr>
            <a:endParaRPr lang="lt-LT" dirty="0"/>
          </a:p>
        </p:txBody>
      </p:sp>
      <p:pic>
        <p:nvPicPr>
          <p:cNvPr id="27" name="Picture 2" descr="Centrinė projektų valdymo agentūra">
            <a:extLst>
              <a:ext uri="{FF2B5EF4-FFF2-40B4-BE49-F238E27FC236}">
                <a16:creationId xmlns:a16="http://schemas.microsoft.com/office/drawing/2014/main" id="{CCF51F91-08F8-91C2-8656-42C8D249F0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2" name="Slide Number Placeholder 3">
            <a:extLst>
              <a:ext uri="{FF2B5EF4-FFF2-40B4-BE49-F238E27FC236}">
                <a16:creationId xmlns:a16="http://schemas.microsoft.com/office/drawing/2014/main" id="{D4BEEB90-6AEF-C039-6811-9074E1F20884}"/>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3" name="Rectangle 2">
            <a:extLst>
              <a:ext uri="{FF2B5EF4-FFF2-40B4-BE49-F238E27FC236}">
                <a16:creationId xmlns:a16="http://schemas.microsoft.com/office/drawing/2014/main" id="{CE8D91E4-1F88-6D6A-4F0E-65D5846E6759}"/>
              </a:ext>
            </a:extLst>
          </p:cNvPr>
          <p:cNvSpPr/>
          <p:nvPr/>
        </p:nvSpPr>
        <p:spPr>
          <a:xfrm>
            <a:off x="4777078" y="2060510"/>
            <a:ext cx="6909345" cy="738664"/>
          </a:xfrm>
          <a:prstGeom prst="rect">
            <a:avLst/>
          </a:prstGeom>
          <a:ln>
            <a:solidFill>
              <a:srgbClr val="092D68"/>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algn="ctr" defTabSz="1219170"/>
            <a:endParaRPr lang="lt-LT" sz="600" b="1" dirty="0">
              <a:solidFill>
                <a:srgbClr val="092D68"/>
              </a:solidFill>
              <a:latin typeface="Poppins" panose="00000500000000000000" pitchFamily="2" charset="-70"/>
              <a:cs typeface="Poppins" panose="00000500000000000000" pitchFamily="2" charset="-70"/>
            </a:endParaRPr>
          </a:p>
          <a:p>
            <a:pPr algn="ctr" defTabSz="1219170"/>
            <a:r>
              <a:rPr lang="en-US" b="1" dirty="0">
                <a:solidFill>
                  <a:srgbClr val="092D68"/>
                </a:solidFill>
                <a:latin typeface="Poppins" panose="00000500000000000000" pitchFamily="2" charset="-70"/>
                <a:cs typeface="Poppins" panose="00000500000000000000" pitchFamily="2" charset="-70"/>
              </a:rPr>
              <a:t>   </a:t>
            </a:r>
            <a:r>
              <a:rPr lang="lt-LT" b="1" dirty="0">
                <a:solidFill>
                  <a:srgbClr val="092D68"/>
                </a:solidFill>
                <a:latin typeface="Poppins" panose="00000500000000000000" pitchFamily="2" charset="-70"/>
                <a:cs typeface="Poppins" panose="00000500000000000000" pitchFamily="2" charset="-70"/>
              </a:rPr>
              <a:t>Antrasis kriterijus – pareiškėjo pajamos generuojamos iš KKI veiklos</a:t>
            </a:r>
          </a:p>
          <a:p>
            <a:pPr algn="ctr" defTabSz="1219170"/>
            <a:endParaRPr lang="lt-LT" sz="600" b="1" dirty="0">
              <a:solidFill>
                <a:srgbClr val="092D68"/>
              </a:solidFill>
              <a:latin typeface="Poppins" panose="00000500000000000000" pitchFamily="2" charset="-70"/>
              <a:cs typeface="Poppins" panose="00000500000000000000" pitchFamily="2" charset="-70"/>
            </a:endParaRPr>
          </a:p>
        </p:txBody>
      </p:sp>
      <p:sp>
        <p:nvSpPr>
          <p:cNvPr id="9" name="Rectangle 8">
            <a:extLst>
              <a:ext uri="{FF2B5EF4-FFF2-40B4-BE49-F238E27FC236}">
                <a16:creationId xmlns:a16="http://schemas.microsoft.com/office/drawing/2014/main" id="{2AA131E8-E791-917D-BDA0-7D0B74CB2CF1}"/>
              </a:ext>
            </a:extLst>
          </p:cNvPr>
          <p:cNvSpPr/>
          <p:nvPr/>
        </p:nvSpPr>
        <p:spPr>
          <a:xfrm>
            <a:off x="4697550" y="3262125"/>
            <a:ext cx="6877918" cy="738664"/>
          </a:xfrm>
          <a:prstGeom prst="rect">
            <a:avLst/>
          </a:prstGeom>
        </p:spPr>
        <p:txBody>
          <a:bodyPr wrap="square" lIns="0" tIns="0" rIns="0" bIns="0">
            <a:spAutoFit/>
          </a:bodyPr>
          <a:lstStyle/>
          <a:p>
            <a:pPr algn="ctr" defTabSz="1219170">
              <a:spcAft>
                <a:spcPts val="600"/>
              </a:spcAft>
            </a:pPr>
            <a:r>
              <a:rPr lang="lt-LT" sz="1600" b="1" dirty="0">
                <a:solidFill>
                  <a:srgbClr val="092D68"/>
                </a:solidFill>
                <a:latin typeface="Poppins" panose="00000500000000000000" pitchFamily="2" charset="-70"/>
                <a:cs typeface="Poppins" panose="00000500000000000000" pitchFamily="2" charset="-70"/>
              </a:rPr>
              <a:t>Pareiškėjo vidutinės mėnesio</a:t>
            </a:r>
            <a:r>
              <a:rPr lang="lt-LT" sz="1600" dirty="0">
                <a:latin typeface="Poppins" panose="00000500000000000000" pitchFamily="2" charset="-70"/>
                <a:cs typeface="Poppins" panose="00000500000000000000" pitchFamily="2" charset="-70"/>
              </a:rPr>
              <a:t> pajamos per paskutinius finansinius metus iki PĮP pateikimo dienos yra </a:t>
            </a:r>
            <a:r>
              <a:rPr lang="lt-LT" sz="1600" b="1" dirty="0">
                <a:solidFill>
                  <a:srgbClr val="092D68"/>
                </a:solidFill>
                <a:latin typeface="Poppins" panose="00000500000000000000" pitchFamily="2" charset="-70"/>
                <a:cs typeface="Poppins" panose="00000500000000000000" pitchFamily="2" charset="-70"/>
              </a:rPr>
              <a:t>ne mažesnės, kaip 2 500 Eur per mėnesį ir ne didesnės, kaip 17 000 Eur per mėnesį.</a:t>
            </a:r>
          </a:p>
        </p:txBody>
      </p:sp>
      <p:grpSp>
        <p:nvGrpSpPr>
          <p:cNvPr id="4" name="Group 3">
            <a:extLst>
              <a:ext uri="{FF2B5EF4-FFF2-40B4-BE49-F238E27FC236}">
                <a16:creationId xmlns:a16="http://schemas.microsoft.com/office/drawing/2014/main" id="{6E4316B0-408D-CA51-3A23-83FC1AD64DFE}"/>
              </a:ext>
            </a:extLst>
          </p:cNvPr>
          <p:cNvGrpSpPr/>
          <p:nvPr/>
        </p:nvGrpSpPr>
        <p:grpSpPr>
          <a:xfrm>
            <a:off x="1683943" y="2305866"/>
            <a:ext cx="2671125" cy="2504065"/>
            <a:chOff x="5359400" y="1489075"/>
            <a:chExt cx="3454401" cy="2681288"/>
          </a:xfrm>
        </p:grpSpPr>
        <p:grpSp>
          <p:nvGrpSpPr>
            <p:cNvPr id="5" name="Group 4">
              <a:extLst>
                <a:ext uri="{FF2B5EF4-FFF2-40B4-BE49-F238E27FC236}">
                  <a16:creationId xmlns:a16="http://schemas.microsoft.com/office/drawing/2014/main" id="{49FAC36C-5653-295F-C7F2-CEC5A3C7D65B}"/>
                </a:ext>
              </a:extLst>
            </p:cNvPr>
            <p:cNvGrpSpPr/>
            <p:nvPr/>
          </p:nvGrpSpPr>
          <p:grpSpPr>
            <a:xfrm>
              <a:off x="5359400" y="1489075"/>
              <a:ext cx="3454401" cy="2681288"/>
              <a:chOff x="5359400" y="1489075"/>
              <a:chExt cx="3454401" cy="2681288"/>
            </a:xfrm>
            <a:effectLst>
              <a:outerShdw blurRad="76200" dir="13500000" sy="23000" kx="1200000" algn="br" rotWithShape="0">
                <a:prstClr val="black">
                  <a:alpha val="20000"/>
                </a:prstClr>
              </a:outerShdw>
            </a:effectLst>
          </p:grpSpPr>
          <p:sp>
            <p:nvSpPr>
              <p:cNvPr id="12" name="Freeform 5">
                <a:extLst>
                  <a:ext uri="{FF2B5EF4-FFF2-40B4-BE49-F238E27FC236}">
                    <a16:creationId xmlns:a16="http://schemas.microsoft.com/office/drawing/2014/main" id="{A4CF4DFB-77FE-D310-712E-C0BC04FA3B8A}"/>
                  </a:ext>
                </a:extLst>
              </p:cNvPr>
              <p:cNvSpPr>
                <a:spLocks noEditPoints="1"/>
              </p:cNvSpPr>
              <p:nvPr/>
            </p:nvSpPr>
            <p:spPr bwMode="auto">
              <a:xfrm>
                <a:off x="5389563" y="1489075"/>
                <a:ext cx="3424238" cy="2562225"/>
              </a:xfrm>
              <a:custGeom>
                <a:avLst/>
                <a:gdLst/>
                <a:ahLst/>
                <a:cxnLst>
                  <a:cxn ang="0">
                    <a:pos x="2157" y="1037"/>
                  </a:cxn>
                  <a:cxn ang="0">
                    <a:pos x="588" y="1614"/>
                  </a:cxn>
                  <a:cxn ang="0">
                    <a:pos x="0" y="261"/>
                  </a:cxn>
                  <a:cxn ang="0">
                    <a:pos x="1314" y="0"/>
                  </a:cxn>
                  <a:cxn ang="0">
                    <a:pos x="2157" y="1037"/>
                  </a:cxn>
                  <a:cxn ang="0">
                    <a:pos x="322" y="431"/>
                  </a:cxn>
                  <a:cxn ang="0">
                    <a:pos x="741" y="1284"/>
                  </a:cxn>
                  <a:cxn ang="0">
                    <a:pos x="1753" y="943"/>
                  </a:cxn>
                  <a:cxn ang="0">
                    <a:pos x="1822" y="920"/>
                  </a:cxn>
                  <a:cxn ang="0">
                    <a:pos x="1241" y="161"/>
                  </a:cxn>
                  <a:cxn ang="0">
                    <a:pos x="289" y="364"/>
                  </a:cxn>
                  <a:cxn ang="0">
                    <a:pos x="322" y="431"/>
                  </a:cxn>
                </a:cxnLst>
                <a:rect l="0" t="0" r="r" b="b"/>
                <a:pathLst>
                  <a:path w="2157" h="1614">
                    <a:moveTo>
                      <a:pt x="2157" y="1037"/>
                    </a:moveTo>
                    <a:lnTo>
                      <a:pt x="588" y="1614"/>
                    </a:lnTo>
                    <a:lnTo>
                      <a:pt x="0" y="261"/>
                    </a:lnTo>
                    <a:lnTo>
                      <a:pt x="1314" y="0"/>
                    </a:lnTo>
                    <a:lnTo>
                      <a:pt x="2157" y="1037"/>
                    </a:lnTo>
                    <a:close/>
                    <a:moveTo>
                      <a:pt x="322" y="431"/>
                    </a:moveTo>
                    <a:lnTo>
                      <a:pt x="741" y="1284"/>
                    </a:lnTo>
                    <a:lnTo>
                      <a:pt x="1753" y="943"/>
                    </a:lnTo>
                    <a:lnTo>
                      <a:pt x="1822" y="920"/>
                    </a:lnTo>
                    <a:lnTo>
                      <a:pt x="1241" y="161"/>
                    </a:lnTo>
                    <a:lnTo>
                      <a:pt x="289" y="364"/>
                    </a:lnTo>
                    <a:lnTo>
                      <a:pt x="322" y="431"/>
                    </a:lnTo>
                    <a:close/>
                  </a:path>
                </a:pathLst>
              </a:cu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14" name="Freeform 6">
                <a:extLst>
                  <a:ext uri="{FF2B5EF4-FFF2-40B4-BE49-F238E27FC236}">
                    <a16:creationId xmlns:a16="http://schemas.microsoft.com/office/drawing/2014/main" id="{22A62BDA-ED9C-A5B8-B5DF-60318C441837}"/>
                  </a:ext>
                </a:extLst>
              </p:cNvPr>
              <p:cNvSpPr>
                <a:spLocks noEditPoints="1"/>
              </p:cNvSpPr>
              <p:nvPr/>
            </p:nvSpPr>
            <p:spPr bwMode="auto">
              <a:xfrm>
                <a:off x="5359400" y="1744663"/>
                <a:ext cx="2922588" cy="2425700"/>
              </a:xfrm>
              <a:custGeom>
                <a:avLst/>
                <a:gdLst/>
                <a:ahLst/>
                <a:cxnLst>
                  <a:cxn ang="0">
                    <a:pos x="19" y="100"/>
                  </a:cxn>
                  <a:cxn ang="0">
                    <a:pos x="607" y="1453"/>
                  </a:cxn>
                  <a:cxn ang="0">
                    <a:pos x="586" y="1528"/>
                  </a:cxn>
                  <a:cxn ang="0">
                    <a:pos x="0" y="175"/>
                  </a:cxn>
                  <a:cxn ang="0">
                    <a:pos x="19" y="100"/>
                  </a:cxn>
                  <a:cxn ang="0">
                    <a:pos x="1772" y="782"/>
                  </a:cxn>
                  <a:cxn ang="0">
                    <a:pos x="1237" y="71"/>
                  </a:cxn>
                  <a:cxn ang="0">
                    <a:pos x="1260" y="0"/>
                  </a:cxn>
                  <a:cxn ang="0">
                    <a:pos x="1841" y="759"/>
                  </a:cxn>
                  <a:cxn ang="0">
                    <a:pos x="1772" y="782"/>
                  </a:cxn>
                </a:cxnLst>
                <a:rect l="0" t="0" r="r" b="b"/>
                <a:pathLst>
                  <a:path w="1841" h="1528">
                    <a:moveTo>
                      <a:pt x="19" y="100"/>
                    </a:moveTo>
                    <a:lnTo>
                      <a:pt x="607" y="1453"/>
                    </a:lnTo>
                    <a:lnTo>
                      <a:pt x="586" y="1528"/>
                    </a:lnTo>
                    <a:lnTo>
                      <a:pt x="0" y="175"/>
                    </a:lnTo>
                    <a:lnTo>
                      <a:pt x="19" y="100"/>
                    </a:lnTo>
                    <a:close/>
                    <a:moveTo>
                      <a:pt x="1772" y="782"/>
                    </a:moveTo>
                    <a:lnTo>
                      <a:pt x="1237" y="71"/>
                    </a:lnTo>
                    <a:lnTo>
                      <a:pt x="1260" y="0"/>
                    </a:lnTo>
                    <a:lnTo>
                      <a:pt x="1841" y="759"/>
                    </a:lnTo>
                    <a:lnTo>
                      <a:pt x="1772" y="782"/>
                    </a:lnTo>
                    <a:close/>
                  </a:path>
                </a:pathLst>
              </a:custGeom>
              <a:gradFill flip="none" rotWithShape="1">
                <a:gsLst>
                  <a:gs pos="0">
                    <a:srgbClr val="CCCCCC">
                      <a:shade val="30000"/>
                      <a:satMod val="115000"/>
                    </a:srgbClr>
                  </a:gs>
                  <a:gs pos="50000">
                    <a:srgbClr val="CCCCCC">
                      <a:shade val="67500"/>
                      <a:satMod val="115000"/>
                    </a:srgbClr>
                  </a:gs>
                  <a:gs pos="100000">
                    <a:srgbClr val="CCCCCC">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15" name="Freeform 7">
                <a:extLst>
                  <a:ext uri="{FF2B5EF4-FFF2-40B4-BE49-F238E27FC236}">
                    <a16:creationId xmlns:a16="http://schemas.microsoft.com/office/drawing/2014/main" id="{8C880D22-448E-D57D-0849-2A1C3EC27BC5}"/>
                  </a:ext>
                </a:extLst>
              </p:cNvPr>
              <p:cNvSpPr>
                <a:spLocks noEditPoints="1"/>
              </p:cNvSpPr>
              <p:nvPr/>
            </p:nvSpPr>
            <p:spPr bwMode="auto">
              <a:xfrm>
                <a:off x="5848350" y="1744663"/>
                <a:ext cx="2965450" cy="2425700"/>
              </a:xfrm>
              <a:custGeom>
                <a:avLst/>
                <a:gdLst/>
                <a:ahLst/>
                <a:cxnLst>
                  <a:cxn ang="0">
                    <a:pos x="299" y="1453"/>
                  </a:cxn>
                  <a:cxn ang="0">
                    <a:pos x="1868" y="876"/>
                  </a:cxn>
                  <a:cxn ang="0">
                    <a:pos x="1847" y="951"/>
                  </a:cxn>
                  <a:cxn ang="0">
                    <a:pos x="278" y="1528"/>
                  </a:cxn>
                  <a:cxn ang="0">
                    <a:pos x="299" y="1453"/>
                  </a:cxn>
                  <a:cxn ang="0">
                    <a:pos x="929" y="71"/>
                  </a:cxn>
                  <a:cxn ang="0">
                    <a:pos x="33" y="270"/>
                  </a:cxn>
                  <a:cxn ang="0">
                    <a:pos x="0" y="203"/>
                  </a:cxn>
                  <a:cxn ang="0">
                    <a:pos x="952" y="0"/>
                  </a:cxn>
                  <a:cxn ang="0">
                    <a:pos x="929" y="71"/>
                  </a:cxn>
                </a:cxnLst>
                <a:rect l="0" t="0" r="r" b="b"/>
                <a:pathLst>
                  <a:path w="1868" h="1528">
                    <a:moveTo>
                      <a:pt x="299" y="1453"/>
                    </a:moveTo>
                    <a:lnTo>
                      <a:pt x="1868" y="876"/>
                    </a:lnTo>
                    <a:lnTo>
                      <a:pt x="1847" y="951"/>
                    </a:lnTo>
                    <a:lnTo>
                      <a:pt x="278" y="1528"/>
                    </a:lnTo>
                    <a:lnTo>
                      <a:pt x="299" y="1453"/>
                    </a:lnTo>
                    <a:close/>
                    <a:moveTo>
                      <a:pt x="929" y="71"/>
                    </a:moveTo>
                    <a:lnTo>
                      <a:pt x="33" y="270"/>
                    </a:lnTo>
                    <a:lnTo>
                      <a:pt x="0" y="203"/>
                    </a:lnTo>
                    <a:lnTo>
                      <a:pt x="952" y="0"/>
                    </a:lnTo>
                    <a:lnTo>
                      <a:pt x="929" y="71"/>
                    </a:lnTo>
                    <a:close/>
                  </a:path>
                </a:pathLst>
              </a:custGeom>
              <a:gradFill flip="none" rotWithShape="1">
                <a:gsLst>
                  <a:gs pos="0">
                    <a:srgbClr val="FFFFFF">
                      <a:lumMod val="85000"/>
                      <a:shade val="30000"/>
                      <a:satMod val="115000"/>
                    </a:srgbClr>
                  </a:gs>
                  <a:gs pos="50000">
                    <a:srgbClr val="FFFFFF">
                      <a:lumMod val="85000"/>
                      <a:shade val="67500"/>
                      <a:satMod val="115000"/>
                    </a:srgbClr>
                  </a:gs>
                  <a:gs pos="100000">
                    <a:srgbClr val="FFFFFF">
                      <a:lumMod val="85000"/>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grpSp>
        <p:grpSp>
          <p:nvGrpSpPr>
            <p:cNvPr id="7" name="Group 6">
              <a:extLst>
                <a:ext uri="{FF2B5EF4-FFF2-40B4-BE49-F238E27FC236}">
                  <a16:creationId xmlns:a16="http://schemas.microsoft.com/office/drawing/2014/main" id="{684E6C3B-7D92-6C95-1EC9-C952E67E85FC}"/>
                </a:ext>
              </a:extLst>
            </p:cNvPr>
            <p:cNvGrpSpPr/>
            <p:nvPr/>
          </p:nvGrpSpPr>
          <p:grpSpPr>
            <a:xfrm>
              <a:off x="6527800" y="1997075"/>
              <a:ext cx="755650" cy="1128713"/>
              <a:chOff x="6527800" y="1997075"/>
              <a:chExt cx="755650" cy="1128713"/>
            </a:xfrm>
          </p:grpSpPr>
          <p:sp>
            <p:nvSpPr>
              <p:cNvPr id="8" name="Freeform 8">
                <a:extLst>
                  <a:ext uri="{FF2B5EF4-FFF2-40B4-BE49-F238E27FC236}">
                    <a16:creationId xmlns:a16="http://schemas.microsoft.com/office/drawing/2014/main" id="{6CBCD18E-8B1C-BCE4-1143-90302A079E03}"/>
                  </a:ext>
                </a:extLst>
              </p:cNvPr>
              <p:cNvSpPr>
                <a:spLocks/>
              </p:cNvSpPr>
              <p:nvPr/>
            </p:nvSpPr>
            <p:spPr bwMode="auto">
              <a:xfrm>
                <a:off x="6527800" y="1997075"/>
                <a:ext cx="755650" cy="1031875"/>
              </a:xfrm>
              <a:custGeom>
                <a:avLst/>
                <a:gdLst/>
                <a:ahLst/>
                <a:cxnLst>
                  <a:cxn ang="0">
                    <a:pos x="249" y="4"/>
                  </a:cxn>
                  <a:cxn ang="0">
                    <a:pos x="244" y="12"/>
                  </a:cxn>
                  <a:cxn ang="0">
                    <a:pos x="231" y="37"/>
                  </a:cxn>
                  <a:cxn ang="0">
                    <a:pos x="183" y="293"/>
                  </a:cxn>
                  <a:cxn ang="0">
                    <a:pos x="150" y="339"/>
                  </a:cxn>
                  <a:cxn ang="0">
                    <a:pos x="0" y="241"/>
                  </a:cxn>
                  <a:cxn ang="0">
                    <a:pos x="31" y="209"/>
                  </a:cxn>
                  <a:cxn ang="0">
                    <a:pos x="129" y="260"/>
                  </a:cxn>
                  <a:cxn ang="0">
                    <a:pos x="240" y="0"/>
                  </a:cxn>
                  <a:cxn ang="0">
                    <a:pos x="249" y="4"/>
                  </a:cxn>
                </a:cxnLst>
                <a:rect l="0" t="0" r="r" b="b"/>
                <a:pathLst>
                  <a:path w="249" h="339">
                    <a:moveTo>
                      <a:pt x="249" y="4"/>
                    </a:moveTo>
                    <a:cubicBezTo>
                      <a:pt x="247" y="6"/>
                      <a:pt x="245" y="9"/>
                      <a:pt x="244" y="12"/>
                    </a:cubicBezTo>
                    <a:cubicBezTo>
                      <a:pt x="239" y="20"/>
                      <a:pt x="235" y="28"/>
                      <a:pt x="231" y="37"/>
                    </a:cubicBezTo>
                    <a:cubicBezTo>
                      <a:pt x="192" y="115"/>
                      <a:pt x="176" y="201"/>
                      <a:pt x="183" y="293"/>
                    </a:cubicBezTo>
                    <a:cubicBezTo>
                      <a:pt x="150" y="339"/>
                      <a:pt x="150" y="339"/>
                      <a:pt x="150" y="339"/>
                    </a:cubicBezTo>
                    <a:cubicBezTo>
                      <a:pt x="100" y="289"/>
                      <a:pt x="50" y="256"/>
                      <a:pt x="0" y="241"/>
                    </a:cubicBezTo>
                    <a:cubicBezTo>
                      <a:pt x="31" y="209"/>
                      <a:pt x="31" y="209"/>
                      <a:pt x="31" y="209"/>
                    </a:cubicBezTo>
                    <a:cubicBezTo>
                      <a:pt x="64" y="213"/>
                      <a:pt x="96" y="230"/>
                      <a:pt x="129" y="260"/>
                    </a:cubicBezTo>
                    <a:cubicBezTo>
                      <a:pt x="143" y="154"/>
                      <a:pt x="180" y="67"/>
                      <a:pt x="240" y="0"/>
                    </a:cubicBezTo>
                    <a:lnTo>
                      <a:pt x="249" y="4"/>
                    </a:lnTo>
                    <a:close/>
                  </a:path>
                </a:pathLst>
              </a:custGeom>
              <a:solidFill>
                <a:srgbClr val="17649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10" name="Freeform 9">
                <a:extLst>
                  <a:ext uri="{FF2B5EF4-FFF2-40B4-BE49-F238E27FC236}">
                    <a16:creationId xmlns:a16="http://schemas.microsoft.com/office/drawing/2014/main" id="{C81B58B3-3866-7BC1-0395-E83BA4B304E2}"/>
                  </a:ext>
                </a:extLst>
              </p:cNvPr>
              <p:cNvSpPr>
                <a:spLocks noEditPoints="1"/>
              </p:cNvSpPr>
              <p:nvPr/>
            </p:nvSpPr>
            <p:spPr bwMode="auto">
              <a:xfrm>
                <a:off x="6527800" y="2009775"/>
                <a:ext cx="755650" cy="1116013"/>
              </a:xfrm>
              <a:custGeom>
                <a:avLst/>
                <a:gdLst/>
                <a:ahLst/>
                <a:cxnLst>
                  <a:cxn ang="0">
                    <a:pos x="150" y="335"/>
                  </a:cxn>
                  <a:cxn ang="0">
                    <a:pos x="146" y="367"/>
                  </a:cxn>
                  <a:cxn ang="0">
                    <a:pos x="0" y="270"/>
                  </a:cxn>
                  <a:cxn ang="0">
                    <a:pos x="0" y="237"/>
                  </a:cxn>
                  <a:cxn ang="0">
                    <a:pos x="150" y="335"/>
                  </a:cxn>
                  <a:cxn ang="0">
                    <a:pos x="249" y="0"/>
                  </a:cxn>
                  <a:cxn ang="0">
                    <a:pos x="247" y="26"/>
                  </a:cxn>
                  <a:cxn ang="0">
                    <a:pos x="246" y="28"/>
                  </a:cxn>
                  <a:cxn ang="0">
                    <a:pos x="183" y="289"/>
                  </a:cxn>
                  <a:cxn ang="0">
                    <a:pos x="231" y="33"/>
                  </a:cxn>
                  <a:cxn ang="0">
                    <a:pos x="244" y="8"/>
                  </a:cxn>
                  <a:cxn ang="0">
                    <a:pos x="249" y="0"/>
                  </a:cxn>
                </a:cxnLst>
                <a:rect l="0" t="0" r="r" b="b"/>
                <a:pathLst>
                  <a:path w="249" h="367">
                    <a:moveTo>
                      <a:pt x="150" y="335"/>
                    </a:moveTo>
                    <a:cubicBezTo>
                      <a:pt x="146" y="367"/>
                      <a:pt x="146" y="367"/>
                      <a:pt x="146" y="367"/>
                    </a:cubicBezTo>
                    <a:cubicBezTo>
                      <a:pt x="97" y="318"/>
                      <a:pt x="49" y="286"/>
                      <a:pt x="0" y="270"/>
                    </a:cubicBezTo>
                    <a:cubicBezTo>
                      <a:pt x="0" y="237"/>
                      <a:pt x="0" y="237"/>
                      <a:pt x="0" y="237"/>
                    </a:cubicBezTo>
                    <a:cubicBezTo>
                      <a:pt x="50" y="252"/>
                      <a:pt x="100" y="285"/>
                      <a:pt x="150" y="335"/>
                    </a:cubicBezTo>
                    <a:close/>
                    <a:moveTo>
                      <a:pt x="249" y="0"/>
                    </a:moveTo>
                    <a:cubicBezTo>
                      <a:pt x="247" y="26"/>
                      <a:pt x="247" y="26"/>
                      <a:pt x="247" y="26"/>
                    </a:cubicBezTo>
                    <a:cubicBezTo>
                      <a:pt x="246" y="28"/>
                      <a:pt x="246" y="28"/>
                      <a:pt x="246" y="28"/>
                    </a:cubicBezTo>
                    <a:cubicBezTo>
                      <a:pt x="206" y="92"/>
                      <a:pt x="185" y="179"/>
                      <a:pt x="183" y="289"/>
                    </a:cubicBezTo>
                    <a:cubicBezTo>
                      <a:pt x="176" y="197"/>
                      <a:pt x="192" y="111"/>
                      <a:pt x="231" y="33"/>
                    </a:cubicBezTo>
                    <a:cubicBezTo>
                      <a:pt x="235" y="24"/>
                      <a:pt x="239" y="16"/>
                      <a:pt x="244" y="8"/>
                    </a:cubicBezTo>
                    <a:cubicBezTo>
                      <a:pt x="245" y="5"/>
                      <a:pt x="247" y="2"/>
                      <a:pt x="249" y="0"/>
                    </a:cubicBezTo>
                    <a:close/>
                  </a:path>
                </a:pathLst>
              </a:custGeom>
              <a:solidFill>
                <a:srgbClr val="176490">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11" name="Freeform 10">
                <a:extLst>
                  <a:ext uri="{FF2B5EF4-FFF2-40B4-BE49-F238E27FC236}">
                    <a16:creationId xmlns:a16="http://schemas.microsoft.com/office/drawing/2014/main" id="{829CF12D-F6AD-1E55-D804-DDF7B62BF18F}"/>
                  </a:ext>
                </a:extLst>
              </p:cNvPr>
              <p:cNvSpPr>
                <a:spLocks/>
              </p:cNvSpPr>
              <p:nvPr/>
            </p:nvSpPr>
            <p:spPr bwMode="auto">
              <a:xfrm>
                <a:off x="6970713" y="2889250"/>
                <a:ext cx="112713" cy="236538"/>
              </a:xfrm>
              <a:custGeom>
                <a:avLst/>
                <a:gdLst/>
                <a:ahLst/>
                <a:cxnLst>
                  <a:cxn ang="0">
                    <a:pos x="71" y="0"/>
                  </a:cxn>
                  <a:cxn ang="0">
                    <a:pos x="61" y="61"/>
                  </a:cxn>
                  <a:cxn ang="0">
                    <a:pos x="0" y="149"/>
                  </a:cxn>
                  <a:cxn ang="0">
                    <a:pos x="8" y="88"/>
                  </a:cxn>
                  <a:cxn ang="0">
                    <a:pos x="71" y="0"/>
                  </a:cxn>
                </a:cxnLst>
                <a:rect l="0" t="0" r="r" b="b"/>
                <a:pathLst>
                  <a:path w="71" h="149">
                    <a:moveTo>
                      <a:pt x="71" y="0"/>
                    </a:moveTo>
                    <a:lnTo>
                      <a:pt x="61" y="61"/>
                    </a:lnTo>
                    <a:lnTo>
                      <a:pt x="0" y="149"/>
                    </a:lnTo>
                    <a:lnTo>
                      <a:pt x="8" y="88"/>
                    </a:lnTo>
                    <a:lnTo>
                      <a:pt x="71" y="0"/>
                    </a:lnTo>
                    <a:close/>
                  </a:path>
                </a:pathLst>
              </a:custGeom>
              <a:solidFill>
                <a:srgbClr val="176490">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grpSp>
      </p:grpSp>
      <p:sp>
        <p:nvSpPr>
          <p:cNvPr id="2" name="TextBox 1">
            <a:extLst>
              <a:ext uri="{FF2B5EF4-FFF2-40B4-BE49-F238E27FC236}">
                <a16:creationId xmlns:a16="http://schemas.microsoft.com/office/drawing/2014/main" id="{6EB13687-547E-55A3-9EF8-91FC8F3545E1}"/>
              </a:ext>
            </a:extLst>
          </p:cNvPr>
          <p:cNvSpPr txBox="1"/>
          <p:nvPr/>
        </p:nvSpPr>
        <p:spPr>
          <a:xfrm>
            <a:off x="1161062" y="5058417"/>
            <a:ext cx="3537663" cy="923330"/>
          </a:xfrm>
          <a:prstGeom prst="rect">
            <a:avLst/>
          </a:prstGeom>
          <a:noFill/>
        </p:spPr>
        <p:txBody>
          <a:bodyPr wrap="square" rtlCol="0">
            <a:spAutoFit/>
          </a:bodyPr>
          <a:lstStyle/>
          <a:p>
            <a:pPr algn="ctr"/>
            <a:r>
              <a:rPr lang="lt-LT" b="1" dirty="0">
                <a:solidFill>
                  <a:srgbClr val="008080"/>
                </a:solidFill>
              </a:rPr>
              <a:t>SVARBU</a:t>
            </a:r>
            <a:r>
              <a:rPr lang="en-US" b="1" dirty="0">
                <a:solidFill>
                  <a:srgbClr val="008080"/>
                </a:solidFill>
              </a:rPr>
              <a:t>! </a:t>
            </a:r>
            <a:r>
              <a:rPr lang="lt-LT" noProof="0" dirty="0"/>
              <a:t>Grindžiant atitiktį kriterijui nurodomos tik </a:t>
            </a:r>
            <a:r>
              <a:rPr lang="lt-LT" b="1" noProof="0" dirty="0">
                <a:solidFill>
                  <a:srgbClr val="F25A00"/>
                </a:solidFill>
              </a:rPr>
              <a:t>pardavimo pajamos </a:t>
            </a:r>
            <a:r>
              <a:rPr lang="lt-LT" dirty="0"/>
              <a:t>(žr. Aprašo 8 priedą).</a:t>
            </a:r>
          </a:p>
        </p:txBody>
      </p:sp>
    </p:spTree>
    <p:extLst>
      <p:ext uri="{BB962C8B-B14F-4D97-AF65-F5344CB8AC3E}">
        <p14:creationId xmlns:p14="http://schemas.microsoft.com/office/powerpoint/2010/main" val="1650324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602702-A96B-9D58-6A31-183F2FFF9255}"/>
              </a:ext>
            </a:extLst>
          </p:cNvPr>
          <p:cNvSpPr>
            <a:spLocks noGrp="1"/>
          </p:cNvSpPr>
          <p:nvPr>
            <p:ph type="body" sz="quarter" idx="13"/>
          </p:nvPr>
        </p:nvSpPr>
        <p:spPr/>
        <p:txBody>
          <a:bodyPr/>
          <a:lstStyle/>
          <a:p>
            <a:r>
              <a:rPr lang="lt-LT"/>
              <a:t>Galimi pareiškėjai ir jiems taikomi reikalavimai (5)</a:t>
            </a:r>
          </a:p>
          <a:p>
            <a:r>
              <a:rPr lang="lt-LT" sz="2000" i="1">
                <a:solidFill>
                  <a:srgbClr val="E7E6E6">
                    <a:lumMod val="50000"/>
                  </a:srgbClr>
                </a:solidFill>
              </a:rPr>
              <a:t>Pirmasis ir antrasis kvietimai</a:t>
            </a:r>
            <a:endParaRPr lang="lt-LT" sz="2000"/>
          </a:p>
          <a:p>
            <a:r>
              <a:rPr lang="en-US" sz="2000"/>
              <a:t>Apra</a:t>
            </a:r>
            <a:r>
              <a:rPr lang="lt-LT" sz="2000"/>
              <a:t>šo 8 priedo pildymo pavyzdys</a:t>
            </a:r>
            <a:endParaRPr lang="lt-LT" sz="2000" dirty="0"/>
          </a:p>
        </p:txBody>
      </p:sp>
      <p:sp>
        <p:nvSpPr>
          <p:cNvPr id="4" name="Slide Number Placeholder 3">
            <a:extLst>
              <a:ext uri="{FF2B5EF4-FFF2-40B4-BE49-F238E27FC236}">
                <a16:creationId xmlns:a16="http://schemas.microsoft.com/office/drawing/2014/main" id="{DCC1EA51-4305-BDFA-B210-18A9653147C0}"/>
              </a:ext>
            </a:extLst>
          </p:cNvPr>
          <p:cNvSpPr>
            <a:spLocks noGrp="1"/>
          </p:cNvSpPr>
          <p:nvPr>
            <p:ph type="sldNum" sz="quarter" idx="4"/>
          </p:nvPr>
        </p:nvSpPr>
        <p:spPr/>
        <p:txBody>
          <a:bodyPr/>
          <a:lstStyle/>
          <a:p>
            <a:fld id="{2C9A1DEF-F8CC-264F-9A7B-89BAB9CBC5C2}" type="slidenum">
              <a:rPr lang="en-US" smtClean="0"/>
              <a:pPr/>
              <a:t>11</a:t>
            </a:fld>
            <a:r>
              <a:rPr lang="en-US"/>
              <a:t>   |   Centrinė projektų valdymo agentūra</a:t>
            </a:r>
            <a:endParaRPr lang="x-none" dirty="0"/>
          </a:p>
        </p:txBody>
      </p:sp>
      <p:pic>
        <p:nvPicPr>
          <p:cNvPr id="5" name="Picture 4">
            <a:extLst>
              <a:ext uri="{FF2B5EF4-FFF2-40B4-BE49-F238E27FC236}">
                <a16:creationId xmlns:a16="http://schemas.microsoft.com/office/drawing/2014/main" id="{6DC06B97-282B-7EB3-ECE9-C6FBD800E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762" y="2476579"/>
            <a:ext cx="5436659" cy="3805154"/>
          </a:xfrm>
          <a:prstGeom prst="rect">
            <a:avLst/>
          </a:prstGeom>
        </p:spPr>
      </p:pic>
    </p:spTree>
    <p:extLst>
      <p:ext uri="{BB962C8B-B14F-4D97-AF65-F5344CB8AC3E}">
        <p14:creationId xmlns:p14="http://schemas.microsoft.com/office/powerpoint/2010/main" val="2950291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1556EF5A-6C21-0C09-6211-934C1F9F7629}"/>
            </a:ext>
          </a:extLst>
        </p:cNvPr>
        <p:cNvGrpSpPr/>
        <p:nvPr/>
      </p:nvGrpSpPr>
      <p:grpSpPr>
        <a:xfrm>
          <a:off x="0" y="0"/>
          <a:ext cx="0" cy="0"/>
          <a:chOff x="0" y="0"/>
          <a:chExt cx="0" cy="0"/>
        </a:xfrm>
      </p:grpSpPr>
      <p:sp>
        <p:nvSpPr>
          <p:cNvPr id="22" name="Text Placeholder 2">
            <a:extLst>
              <a:ext uri="{FF2B5EF4-FFF2-40B4-BE49-F238E27FC236}">
                <a16:creationId xmlns:a16="http://schemas.microsoft.com/office/drawing/2014/main" id="{0033D3D0-BAF3-B819-27E6-513EF28E7B2E}"/>
              </a:ext>
            </a:extLst>
          </p:cNvPr>
          <p:cNvSpPr txBox="1">
            <a:spLocks/>
          </p:cNvSpPr>
          <p:nvPr/>
        </p:nvSpPr>
        <p:spPr>
          <a:xfrm>
            <a:off x="1416049" y="476251"/>
            <a:ext cx="10271188"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spcAft>
                <a:spcPts val="600"/>
              </a:spcAft>
              <a:defRPr/>
            </a:pPr>
            <a:r>
              <a:rPr lang="lt-LT" dirty="0"/>
              <a:t>Galimi pareiškėjai ir jiems taikomi reikalavimai (5)</a:t>
            </a:r>
          </a:p>
          <a:p>
            <a:pPr marL="0" marR="0" lvl="0" indent="0" algn="just" defTabSz="914400" rtl="0" eaLnBrk="1" fontAlgn="auto" latinLnBrk="0" hangingPunct="1">
              <a:lnSpc>
                <a:spcPct val="80000"/>
              </a:lnSpc>
              <a:spcBef>
                <a:spcPts val="0"/>
              </a:spcBef>
              <a:spcAft>
                <a:spcPts val="600"/>
              </a:spcAft>
              <a:buClrTx/>
              <a:buSzPct val="100000"/>
              <a:buFont typeface="Arial" panose="020B0604020202020204" pitchFamily="34" charset="0"/>
              <a:buNone/>
              <a:tabLst/>
              <a:defRPr/>
            </a:pPr>
            <a:r>
              <a:rPr kumimoji="0" lang="lt-LT"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Pirmasis ir antrasis kvietimai</a:t>
            </a:r>
          </a:p>
          <a:p>
            <a:pPr lvl="0" algn="just">
              <a:defRPr/>
            </a:pPr>
            <a:endParaRPr lang="lt-LT" dirty="0"/>
          </a:p>
        </p:txBody>
      </p:sp>
      <p:pic>
        <p:nvPicPr>
          <p:cNvPr id="27" name="Picture 2" descr="Centrinė projektų valdymo agentūra">
            <a:extLst>
              <a:ext uri="{FF2B5EF4-FFF2-40B4-BE49-F238E27FC236}">
                <a16:creationId xmlns:a16="http://schemas.microsoft.com/office/drawing/2014/main" id="{28C25248-38C7-1D77-17A2-2C4EA0E208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2" name="Slide Number Placeholder 3">
            <a:extLst>
              <a:ext uri="{FF2B5EF4-FFF2-40B4-BE49-F238E27FC236}">
                <a16:creationId xmlns:a16="http://schemas.microsoft.com/office/drawing/2014/main" id="{01593924-18E6-B658-6066-E16A7977FFD4}"/>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3" name="Rectangle 2">
            <a:extLst>
              <a:ext uri="{FF2B5EF4-FFF2-40B4-BE49-F238E27FC236}">
                <a16:creationId xmlns:a16="http://schemas.microsoft.com/office/drawing/2014/main" id="{0C2FCCB9-5AF9-BDC8-B816-1F93B7AD5BC7}"/>
              </a:ext>
            </a:extLst>
          </p:cNvPr>
          <p:cNvSpPr/>
          <p:nvPr/>
        </p:nvSpPr>
        <p:spPr>
          <a:xfrm>
            <a:off x="3697106" y="2170110"/>
            <a:ext cx="7804834" cy="461665"/>
          </a:xfrm>
          <a:prstGeom prst="rect">
            <a:avLst/>
          </a:prstGeom>
          <a:ln>
            <a:solidFill>
              <a:srgbClr val="092D68"/>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algn="ctr" defTabSz="1219170"/>
            <a:endParaRPr lang="lt-LT" sz="600" b="1" dirty="0">
              <a:solidFill>
                <a:srgbClr val="092D68"/>
              </a:solidFill>
              <a:latin typeface="Poppins" panose="00000500000000000000" pitchFamily="2" charset="-70"/>
              <a:cs typeface="Poppins" panose="00000500000000000000" pitchFamily="2" charset="-70"/>
            </a:endParaRPr>
          </a:p>
          <a:p>
            <a:pPr algn="ctr" defTabSz="1219170"/>
            <a:r>
              <a:rPr lang="en-US" b="1" dirty="0">
                <a:solidFill>
                  <a:srgbClr val="092D68"/>
                </a:solidFill>
                <a:latin typeface="Poppins" panose="00000500000000000000" pitchFamily="2" charset="-70"/>
                <a:cs typeface="Poppins" panose="00000500000000000000" pitchFamily="2" charset="-70"/>
              </a:rPr>
              <a:t>   </a:t>
            </a:r>
            <a:r>
              <a:rPr lang="lt-LT" b="1" dirty="0">
                <a:solidFill>
                  <a:srgbClr val="092D68"/>
                </a:solidFill>
                <a:latin typeface="Poppins" panose="00000500000000000000" pitchFamily="2" charset="-70"/>
                <a:cs typeface="Poppins" panose="00000500000000000000" pitchFamily="2" charset="-70"/>
              </a:rPr>
              <a:t>Trečiasis kriterijus – Pareiškėjo kompetencija vykdyti KKI veiklas</a:t>
            </a:r>
            <a:r>
              <a:rPr lang="lt-LT" dirty="0"/>
              <a:t>.</a:t>
            </a:r>
            <a:endParaRPr lang="lt-LT" b="1" dirty="0">
              <a:solidFill>
                <a:srgbClr val="092D68"/>
              </a:solidFill>
              <a:latin typeface="Poppins" panose="00000500000000000000" pitchFamily="2" charset="-70"/>
              <a:cs typeface="Poppins" panose="00000500000000000000" pitchFamily="2" charset="-70"/>
            </a:endParaRPr>
          </a:p>
          <a:p>
            <a:pPr algn="ctr" defTabSz="1219170"/>
            <a:endParaRPr lang="lt-LT" sz="600" b="1" dirty="0">
              <a:solidFill>
                <a:srgbClr val="092D68"/>
              </a:solidFill>
              <a:latin typeface="Poppins" panose="00000500000000000000" pitchFamily="2" charset="-70"/>
              <a:cs typeface="Poppins" panose="00000500000000000000" pitchFamily="2" charset="-70"/>
            </a:endParaRPr>
          </a:p>
        </p:txBody>
      </p:sp>
      <p:sp>
        <p:nvSpPr>
          <p:cNvPr id="9" name="Rectangle 8">
            <a:extLst>
              <a:ext uri="{FF2B5EF4-FFF2-40B4-BE49-F238E27FC236}">
                <a16:creationId xmlns:a16="http://schemas.microsoft.com/office/drawing/2014/main" id="{0BAE6546-D34D-2B18-2E3E-27C7498AA26B}"/>
              </a:ext>
            </a:extLst>
          </p:cNvPr>
          <p:cNvSpPr/>
          <p:nvPr/>
        </p:nvSpPr>
        <p:spPr>
          <a:xfrm>
            <a:off x="4733149" y="2826779"/>
            <a:ext cx="6789123" cy="2046714"/>
          </a:xfrm>
          <a:prstGeom prst="rect">
            <a:avLst/>
          </a:prstGeom>
        </p:spPr>
        <p:txBody>
          <a:bodyPr wrap="square" lIns="0" tIns="0" rIns="0" bIns="0">
            <a:spAutoFit/>
          </a:bodyPr>
          <a:lstStyle/>
          <a:p>
            <a:pPr algn="ctr" defTabSz="1219170">
              <a:spcAft>
                <a:spcPts val="600"/>
              </a:spcAft>
            </a:pPr>
            <a:r>
              <a:rPr lang="lt-LT" sz="1600" b="1" dirty="0">
                <a:solidFill>
                  <a:srgbClr val="092D68"/>
                </a:solidFill>
                <a:latin typeface="Poppins" panose="00000500000000000000" pitchFamily="2" charset="-70"/>
                <a:cs typeface="Poppins" panose="00000500000000000000" pitchFamily="2" charset="-70"/>
              </a:rPr>
              <a:t>Bent vienas pareiškėjo darbuotojas iki PĮP pateikimo dienos turi ne mažesnę, kaip 2 metų nepertraukiamą patirtį vykdant KKI veiklas. </a:t>
            </a:r>
          </a:p>
          <a:p>
            <a:pPr algn="ctr" defTabSz="1219170">
              <a:spcAft>
                <a:spcPts val="600"/>
              </a:spcAft>
            </a:pPr>
            <a:r>
              <a:rPr lang="lt-LT" sz="1600" dirty="0">
                <a:latin typeface="Poppins" panose="00000500000000000000" pitchFamily="2" charset="-70"/>
                <a:cs typeface="Poppins" panose="00000500000000000000" pitchFamily="2" charset="-70"/>
              </a:rPr>
              <a:t>Pareiškėjo darbuotojo profesinė patirtis gali būti bet kurioje KKI srityje pagal Aprašo </a:t>
            </a:r>
            <a:r>
              <a:rPr lang="lt-LT" sz="1600" b="1" dirty="0">
                <a:latin typeface="Poppins" panose="00000500000000000000" pitchFamily="2" charset="-70"/>
                <a:cs typeface="Poppins" panose="00000500000000000000" pitchFamily="2" charset="-70"/>
              </a:rPr>
              <a:t>6 priede </a:t>
            </a:r>
            <a:r>
              <a:rPr lang="lt-LT" sz="1600" dirty="0">
                <a:latin typeface="Poppins" panose="00000500000000000000" pitchFamily="2" charset="-70"/>
                <a:cs typeface="Poppins" panose="00000500000000000000" pitchFamily="2" charset="-70"/>
              </a:rPr>
              <a:t>nurodytą kūrybinių profesijų sąrašą. Patirtis vykdant KKI veiklas vertinama pagal pareiškėjo darbuotojo gyvenimo aprašyme (CV) nurodytus duomenis ir šiuos duomenis pagrindžiančius dokumentus.</a:t>
            </a:r>
          </a:p>
        </p:txBody>
      </p:sp>
      <p:grpSp>
        <p:nvGrpSpPr>
          <p:cNvPr id="4" name="Group 3">
            <a:extLst>
              <a:ext uri="{FF2B5EF4-FFF2-40B4-BE49-F238E27FC236}">
                <a16:creationId xmlns:a16="http://schemas.microsoft.com/office/drawing/2014/main" id="{74BA99DF-1174-3F76-F666-E81A30265972}"/>
              </a:ext>
            </a:extLst>
          </p:cNvPr>
          <p:cNvGrpSpPr/>
          <p:nvPr/>
        </p:nvGrpSpPr>
        <p:grpSpPr>
          <a:xfrm>
            <a:off x="1661909" y="2478047"/>
            <a:ext cx="2671125" cy="2504065"/>
            <a:chOff x="5359400" y="1489075"/>
            <a:chExt cx="3454401" cy="2681288"/>
          </a:xfrm>
        </p:grpSpPr>
        <p:grpSp>
          <p:nvGrpSpPr>
            <p:cNvPr id="5" name="Group 4">
              <a:extLst>
                <a:ext uri="{FF2B5EF4-FFF2-40B4-BE49-F238E27FC236}">
                  <a16:creationId xmlns:a16="http://schemas.microsoft.com/office/drawing/2014/main" id="{F2B331FD-F663-E634-7E90-BAA98A752D68}"/>
                </a:ext>
              </a:extLst>
            </p:cNvPr>
            <p:cNvGrpSpPr/>
            <p:nvPr/>
          </p:nvGrpSpPr>
          <p:grpSpPr>
            <a:xfrm>
              <a:off x="5359400" y="1489075"/>
              <a:ext cx="3454401" cy="2681288"/>
              <a:chOff x="5359400" y="1489075"/>
              <a:chExt cx="3454401" cy="2681288"/>
            </a:xfrm>
            <a:effectLst>
              <a:outerShdw blurRad="76200" dir="13500000" sy="23000" kx="1200000" algn="br" rotWithShape="0">
                <a:prstClr val="black">
                  <a:alpha val="20000"/>
                </a:prstClr>
              </a:outerShdw>
            </a:effectLst>
          </p:grpSpPr>
          <p:sp>
            <p:nvSpPr>
              <p:cNvPr id="12" name="Freeform 5">
                <a:extLst>
                  <a:ext uri="{FF2B5EF4-FFF2-40B4-BE49-F238E27FC236}">
                    <a16:creationId xmlns:a16="http://schemas.microsoft.com/office/drawing/2014/main" id="{FC5E64B2-5AC3-F512-9541-FE7928269B97}"/>
                  </a:ext>
                </a:extLst>
              </p:cNvPr>
              <p:cNvSpPr>
                <a:spLocks noEditPoints="1"/>
              </p:cNvSpPr>
              <p:nvPr/>
            </p:nvSpPr>
            <p:spPr bwMode="auto">
              <a:xfrm>
                <a:off x="5389563" y="1489075"/>
                <a:ext cx="3424238" cy="2562225"/>
              </a:xfrm>
              <a:custGeom>
                <a:avLst/>
                <a:gdLst/>
                <a:ahLst/>
                <a:cxnLst>
                  <a:cxn ang="0">
                    <a:pos x="2157" y="1037"/>
                  </a:cxn>
                  <a:cxn ang="0">
                    <a:pos x="588" y="1614"/>
                  </a:cxn>
                  <a:cxn ang="0">
                    <a:pos x="0" y="261"/>
                  </a:cxn>
                  <a:cxn ang="0">
                    <a:pos x="1314" y="0"/>
                  </a:cxn>
                  <a:cxn ang="0">
                    <a:pos x="2157" y="1037"/>
                  </a:cxn>
                  <a:cxn ang="0">
                    <a:pos x="322" y="431"/>
                  </a:cxn>
                  <a:cxn ang="0">
                    <a:pos x="741" y="1284"/>
                  </a:cxn>
                  <a:cxn ang="0">
                    <a:pos x="1753" y="943"/>
                  </a:cxn>
                  <a:cxn ang="0">
                    <a:pos x="1822" y="920"/>
                  </a:cxn>
                  <a:cxn ang="0">
                    <a:pos x="1241" y="161"/>
                  </a:cxn>
                  <a:cxn ang="0">
                    <a:pos x="289" y="364"/>
                  </a:cxn>
                  <a:cxn ang="0">
                    <a:pos x="322" y="431"/>
                  </a:cxn>
                </a:cxnLst>
                <a:rect l="0" t="0" r="r" b="b"/>
                <a:pathLst>
                  <a:path w="2157" h="1614">
                    <a:moveTo>
                      <a:pt x="2157" y="1037"/>
                    </a:moveTo>
                    <a:lnTo>
                      <a:pt x="588" y="1614"/>
                    </a:lnTo>
                    <a:lnTo>
                      <a:pt x="0" y="261"/>
                    </a:lnTo>
                    <a:lnTo>
                      <a:pt x="1314" y="0"/>
                    </a:lnTo>
                    <a:lnTo>
                      <a:pt x="2157" y="1037"/>
                    </a:lnTo>
                    <a:close/>
                    <a:moveTo>
                      <a:pt x="322" y="431"/>
                    </a:moveTo>
                    <a:lnTo>
                      <a:pt x="741" y="1284"/>
                    </a:lnTo>
                    <a:lnTo>
                      <a:pt x="1753" y="943"/>
                    </a:lnTo>
                    <a:lnTo>
                      <a:pt x="1822" y="920"/>
                    </a:lnTo>
                    <a:lnTo>
                      <a:pt x="1241" y="161"/>
                    </a:lnTo>
                    <a:lnTo>
                      <a:pt x="289" y="364"/>
                    </a:lnTo>
                    <a:lnTo>
                      <a:pt x="322" y="431"/>
                    </a:lnTo>
                    <a:close/>
                  </a:path>
                </a:pathLst>
              </a:cu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14" name="Freeform 6">
                <a:extLst>
                  <a:ext uri="{FF2B5EF4-FFF2-40B4-BE49-F238E27FC236}">
                    <a16:creationId xmlns:a16="http://schemas.microsoft.com/office/drawing/2014/main" id="{F4E59346-DE8F-DA83-2A14-47290121C736}"/>
                  </a:ext>
                </a:extLst>
              </p:cNvPr>
              <p:cNvSpPr>
                <a:spLocks noEditPoints="1"/>
              </p:cNvSpPr>
              <p:nvPr/>
            </p:nvSpPr>
            <p:spPr bwMode="auto">
              <a:xfrm>
                <a:off x="5359400" y="1744663"/>
                <a:ext cx="2922588" cy="2425700"/>
              </a:xfrm>
              <a:custGeom>
                <a:avLst/>
                <a:gdLst/>
                <a:ahLst/>
                <a:cxnLst>
                  <a:cxn ang="0">
                    <a:pos x="19" y="100"/>
                  </a:cxn>
                  <a:cxn ang="0">
                    <a:pos x="607" y="1453"/>
                  </a:cxn>
                  <a:cxn ang="0">
                    <a:pos x="586" y="1528"/>
                  </a:cxn>
                  <a:cxn ang="0">
                    <a:pos x="0" y="175"/>
                  </a:cxn>
                  <a:cxn ang="0">
                    <a:pos x="19" y="100"/>
                  </a:cxn>
                  <a:cxn ang="0">
                    <a:pos x="1772" y="782"/>
                  </a:cxn>
                  <a:cxn ang="0">
                    <a:pos x="1237" y="71"/>
                  </a:cxn>
                  <a:cxn ang="0">
                    <a:pos x="1260" y="0"/>
                  </a:cxn>
                  <a:cxn ang="0">
                    <a:pos x="1841" y="759"/>
                  </a:cxn>
                  <a:cxn ang="0">
                    <a:pos x="1772" y="782"/>
                  </a:cxn>
                </a:cxnLst>
                <a:rect l="0" t="0" r="r" b="b"/>
                <a:pathLst>
                  <a:path w="1841" h="1528">
                    <a:moveTo>
                      <a:pt x="19" y="100"/>
                    </a:moveTo>
                    <a:lnTo>
                      <a:pt x="607" y="1453"/>
                    </a:lnTo>
                    <a:lnTo>
                      <a:pt x="586" y="1528"/>
                    </a:lnTo>
                    <a:lnTo>
                      <a:pt x="0" y="175"/>
                    </a:lnTo>
                    <a:lnTo>
                      <a:pt x="19" y="100"/>
                    </a:lnTo>
                    <a:close/>
                    <a:moveTo>
                      <a:pt x="1772" y="782"/>
                    </a:moveTo>
                    <a:lnTo>
                      <a:pt x="1237" y="71"/>
                    </a:lnTo>
                    <a:lnTo>
                      <a:pt x="1260" y="0"/>
                    </a:lnTo>
                    <a:lnTo>
                      <a:pt x="1841" y="759"/>
                    </a:lnTo>
                    <a:lnTo>
                      <a:pt x="1772" y="782"/>
                    </a:lnTo>
                    <a:close/>
                  </a:path>
                </a:pathLst>
              </a:custGeom>
              <a:gradFill flip="none" rotWithShape="1">
                <a:gsLst>
                  <a:gs pos="0">
                    <a:srgbClr val="CCCCCC">
                      <a:shade val="30000"/>
                      <a:satMod val="115000"/>
                    </a:srgbClr>
                  </a:gs>
                  <a:gs pos="50000">
                    <a:srgbClr val="CCCCCC">
                      <a:shade val="67500"/>
                      <a:satMod val="115000"/>
                    </a:srgbClr>
                  </a:gs>
                  <a:gs pos="100000">
                    <a:srgbClr val="CCCCCC">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15" name="Freeform 7">
                <a:extLst>
                  <a:ext uri="{FF2B5EF4-FFF2-40B4-BE49-F238E27FC236}">
                    <a16:creationId xmlns:a16="http://schemas.microsoft.com/office/drawing/2014/main" id="{636EF2CF-6BEC-9AB3-5C05-46A6A2AE4840}"/>
                  </a:ext>
                </a:extLst>
              </p:cNvPr>
              <p:cNvSpPr>
                <a:spLocks noEditPoints="1"/>
              </p:cNvSpPr>
              <p:nvPr/>
            </p:nvSpPr>
            <p:spPr bwMode="auto">
              <a:xfrm>
                <a:off x="5848350" y="1744663"/>
                <a:ext cx="2965450" cy="2425700"/>
              </a:xfrm>
              <a:custGeom>
                <a:avLst/>
                <a:gdLst/>
                <a:ahLst/>
                <a:cxnLst>
                  <a:cxn ang="0">
                    <a:pos x="299" y="1453"/>
                  </a:cxn>
                  <a:cxn ang="0">
                    <a:pos x="1868" y="876"/>
                  </a:cxn>
                  <a:cxn ang="0">
                    <a:pos x="1847" y="951"/>
                  </a:cxn>
                  <a:cxn ang="0">
                    <a:pos x="278" y="1528"/>
                  </a:cxn>
                  <a:cxn ang="0">
                    <a:pos x="299" y="1453"/>
                  </a:cxn>
                  <a:cxn ang="0">
                    <a:pos x="929" y="71"/>
                  </a:cxn>
                  <a:cxn ang="0">
                    <a:pos x="33" y="270"/>
                  </a:cxn>
                  <a:cxn ang="0">
                    <a:pos x="0" y="203"/>
                  </a:cxn>
                  <a:cxn ang="0">
                    <a:pos x="952" y="0"/>
                  </a:cxn>
                  <a:cxn ang="0">
                    <a:pos x="929" y="71"/>
                  </a:cxn>
                </a:cxnLst>
                <a:rect l="0" t="0" r="r" b="b"/>
                <a:pathLst>
                  <a:path w="1868" h="1528">
                    <a:moveTo>
                      <a:pt x="299" y="1453"/>
                    </a:moveTo>
                    <a:lnTo>
                      <a:pt x="1868" y="876"/>
                    </a:lnTo>
                    <a:lnTo>
                      <a:pt x="1847" y="951"/>
                    </a:lnTo>
                    <a:lnTo>
                      <a:pt x="278" y="1528"/>
                    </a:lnTo>
                    <a:lnTo>
                      <a:pt x="299" y="1453"/>
                    </a:lnTo>
                    <a:close/>
                    <a:moveTo>
                      <a:pt x="929" y="71"/>
                    </a:moveTo>
                    <a:lnTo>
                      <a:pt x="33" y="270"/>
                    </a:lnTo>
                    <a:lnTo>
                      <a:pt x="0" y="203"/>
                    </a:lnTo>
                    <a:lnTo>
                      <a:pt x="952" y="0"/>
                    </a:lnTo>
                    <a:lnTo>
                      <a:pt x="929" y="71"/>
                    </a:lnTo>
                    <a:close/>
                  </a:path>
                </a:pathLst>
              </a:custGeom>
              <a:gradFill flip="none" rotWithShape="1">
                <a:gsLst>
                  <a:gs pos="0">
                    <a:srgbClr val="FFFFFF">
                      <a:lumMod val="85000"/>
                      <a:shade val="30000"/>
                      <a:satMod val="115000"/>
                    </a:srgbClr>
                  </a:gs>
                  <a:gs pos="50000">
                    <a:srgbClr val="FFFFFF">
                      <a:lumMod val="85000"/>
                      <a:shade val="67500"/>
                      <a:satMod val="115000"/>
                    </a:srgbClr>
                  </a:gs>
                  <a:gs pos="100000">
                    <a:srgbClr val="FFFFFF">
                      <a:lumMod val="85000"/>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grpSp>
        <p:grpSp>
          <p:nvGrpSpPr>
            <p:cNvPr id="7" name="Group 6">
              <a:extLst>
                <a:ext uri="{FF2B5EF4-FFF2-40B4-BE49-F238E27FC236}">
                  <a16:creationId xmlns:a16="http://schemas.microsoft.com/office/drawing/2014/main" id="{0085971E-3465-486F-7578-A24E859D1F8A}"/>
                </a:ext>
              </a:extLst>
            </p:cNvPr>
            <p:cNvGrpSpPr/>
            <p:nvPr/>
          </p:nvGrpSpPr>
          <p:grpSpPr>
            <a:xfrm>
              <a:off x="6527800" y="1997075"/>
              <a:ext cx="755650" cy="1128713"/>
              <a:chOff x="6527800" y="1997075"/>
              <a:chExt cx="755650" cy="1128713"/>
            </a:xfrm>
          </p:grpSpPr>
          <p:sp>
            <p:nvSpPr>
              <p:cNvPr id="8" name="Freeform 8">
                <a:extLst>
                  <a:ext uri="{FF2B5EF4-FFF2-40B4-BE49-F238E27FC236}">
                    <a16:creationId xmlns:a16="http://schemas.microsoft.com/office/drawing/2014/main" id="{B19CCBB2-6D0F-287D-18AD-78B32A637E72}"/>
                  </a:ext>
                </a:extLst>
              </p:cNvPr>
              <p:cNvSpPr>
                <a:spLocks/>
              </p:cNvSpPr>
              <p:nvPr/>
            </p:nvSpPr>
            <p:spPr bwMode="auto">
              <a:xfrm>
                <a:off x="6527800" y="1997075"/>
                <a:ext cx="755650" cy="1031875"/>
              </a:xfrm>
              <a:custGeom>
                <a:avLst/>
                <a:gdLst/>
                <a:ahLst/>
                <a:cxnLst>
                  <a:cxn ang="0">
                    <a:pos x="249" y="4"/>
                  </a:cxn>
                  <a:cxn ang="0">
                    <a:pos x="244" y="12"/>
                  </a:cxn>
                  <a:cxn ang="0">
                    <a:pos x="231" y="37"/>
                  </a:cxn>
                  <a:cxn ang="0">
                    <a:pos x="183" y="293"/>
                  </a:cxn>
                  <a:cxn ang="0">
                    <a:pos x="150" y="339"/>
                  </a:cxn>
                  <a:cxn ang="0">
                    <a:pos x="0" y="241"/>
                  </a:cxn>
                  <a:cxn ang="0">
                    <a:pos x="31" y="209"/>
                  </a:cxn>
                  <a:cxn ang="0">
                    <a:pos x="129" y="260"/>
                  </a:cxn>
                  <a:cxn ang="0">
                    <a:pos x="240" y="0"/>
                  </a:cxn>
                  <a:cxn ang="0">
                    <a:pos x="249" y="4"/>
                  </a:cxn>
                </a:cxnLst>
                <a:rect l="0" t="0" r="r" b="b"/>
                <a:pathLst>
                  <a:path w="249" h="339">
                    <a:moveTo>
                      <a:pt x="249" y="4"/>
                    </a:moveTo>
                    <a:cubicBezTo>
                      <a:pt x="247" y="6"/>
                      <a:pt x="245" y="9"/>
                      <a:pt x="244" y="12"/>
                    </a:cubicBezTo>
                    <a:cubicBezTo>
                      <a:pt x="239" y="20"/>
                      <a:pt x="235" y="28"/>
                      <a:pt x="231" y="37"/>
                    </a:cubicBezTo>
                    <a:cubicBezTo>
                      <a:pt x="192" y="115"/>
                      <a:pt x="176" y="201"/>
                      <a:pt x="183" y="293"/>
                    </a:cubicBezTo>
                    <a:cubicBezTo>
                      <a:pt x="150" y="339"/>
                      <a:pt x="150" y="339"/>
                      <a:pt x="150" y="339"/>
                    </a:cubicBezTo>
                    <a:cubicBezTo>
                      <a:pt x="100" y="289"/>
                      <a:pt x="50" y="256"/>
                      <a:pt x="0" y="241"/>
                    </a:cubicBezTo>
                    <a:cubicBezTo>
                      <a:pt x="31" y="209"/>
                      <a:pt x="31" y="209"/>
                      <a:pt x="31" y="209"/>
                    </a:cubicBezTo>
                    <a:cubicBezTo>
                      <a:pt x="64" y="213"/>
                      <a:pt x="96" y="230"/>
                      <a:pt x="129" y="260"/>
                    </a:cubicBezTo>
                    <a:cubicBezTo>
                      <a:pt x="143" y="154"/>
                      <a:pt x="180" y="67"/>
                      <a:pt x="240" y="0"/>
                    </a:cubicBezTo>
                    <a:lnTo>
                      <a:pt x="249" y="4"/>
                    </a:lnTo>
                    <a:close/>
                  </a:path>
                </a:pathLst>
              </a:custGeom>
              <a:solidFill>
                <a:srgbClr val="17649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10" name="Freeform 9">
                <a:extLst>
                  <a:ext uri="{FF2B5EF4-FFF2-40B4-BE49-F238E27FC236}">
                    <a16:creationId xmlns:a16="http://schemas.microsoft.com/office/drawing/2014/main" id="{F7F4B2F4-7189-DA88-A4FD-C1D45F474219}"/>
                  </a:ext>
                </a:extLst>
              </p:cNvPr>
              <p:cNvSpPr>
                <a:spLocks noEditPoints="1"/>
              </p:cNvSpPr>
              <p:nvPr/>
            </p:nvSpPr>
            <p:spPr bwMode="auto">
              <a:xfrm>
                <a:off x="6527800" y="2009775"/>
                <a:ext cx="755650" cy="1116013"/>
              </a:xfrm>
              <a:custGeom>
                <a:avLst/>
                <a:gdLst/>
                <a:ahLst/>
                <a:cxnLst>
                  <a:cxn ang="0">
                    <a:pos x="150" y="335"/>
                  </a:cxn>
                  <a:cxn ang="0">
                    <a:pos x="146" y="367"/>
                  </a:cxn>
                  <a:cxn ang="0">
                    <a:pos x="0" y="270"/>
                  </a:cxn>
                  <a:cxn ang="0">
                    <a:pos x="0" y="237"/>
                  </a:cxn>
                  <a:cxn ang="0">
                    <a:pos x="150" y="335"/>
                  </a:cxn>
                  <a:cxn ang="0">
                    <a:pos x="249" y="0"/>
                  </a:cxn>
                  <a:cxn ang="0">
                    <a:pos x="247" y="26"/>
                  </a:cxn>
                  <a:cxn ang="0">
                    <a:pos x="246" y="28"/>
                  </a:cxn>
                  <a:cxn ang="0">
                    <a:pos x="183" y="289"/>
                  </a:cxn>
                  <a:cxn ang="0">
                    <a:pos x="231" y="33"/>
                  </a:cxn>
                  <a:cxn ang="0">
                    <a:pos x="244" y="8"/>
                  </a:cxn>
                  <a:cxn ang="0">
                    <a:pos x="249" y="0"/>
                  </a:cxn>
                </a:cxnLst>
                <a:rect l="0" t="0" r="r" b="b"/>
                <a:pathLst>
                  <a:path w="249" h="367">
                    <a:moveTo>
                      <a:pt x="150" y="335"/>
                    </a:moveTo>
                    <a:cubicBezTo>
                      <a:pt x="146" y="367"/>
                      <a:pt x="146" y="367"/>
                      <a:pt x="146" y="367"/>
                    </a:cubicBezTo>
                    <a:cubicBezTo>
                      <a:pt x="97" y="318"/>
                      <a:pt x="49" y="286"/>
                      <a:pt x="0" y="270"/>
                    </a:cubicBezTo>
                    <a:cubicBezTo>
                      <a:pt x="0" y="237"/>
                      <a:pt x="0" y="237"/>
                      <a:pt x="0" y="237"/>
                    </a:cubicBezTo>
                    <a:cubicBezTo>
                      <a:pt x="50" y="252"/>
                      <a:pt x="100" y="285"/>
                      <a:pt x="150" y="335"/>
                    </a:cubicBezTo>
                    <a:close/>
                    <a:moveTo>
                      <a:pt x="249" y="0"/>
                    </a:moveTo>
                    <a:cubicBezTo>
                      <a:pt x="247" y="26"/>
                      <a:pt x="247" y="26"/>
                      <a:pt x="247" y="26"/>
                    </a:cubicBezTo>
                    <a:cubicBezTo>
                      <a:pt x="246" y="28"/>
                      <a:pt x="246" y="28"/>
                      <a:pt x="246" y="28"/>
                    </a:cubicBezTo>
                    <a:cubicBezTo>
                      <a:pt x="206" y="92"/>
                      <a:pt x="185" y="179"/>
                      <a:pt x="183" y="289"/>
                    </a:cubicBezTo>
                    <a:cubicBezTo>
                      <a:pt x="176" y="197"/>
                      <a:pt x="192" y="111"/>
                      <a:pt x="231" y="33"/>
                    </a:cubicBezTo>
                    <a:cubicBezTo>
                      <a:pt x="235" y="24"/>
                      <a:pt x="239" y="16"/>
                      <a:pt x="244" y="8"/>
                    </a:cubicBezTo>
                    <a:cubicBezTo>
                      <a:pt x="245" y="5"/>
                      <a:pt x="247" y="2"/>
                      <a:pt x="249" y="0"/>
                    </a:cubicBezTo>
                    <a:close/>
                  </a:path>
                </a:pathLst>
              </a:custGeom>
              <a:solidFill>
                <a:srgbClr val="176490">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11" name="Freeform 10">
                <a:extLst>
                  <a:ext uri="{FF2B5EF4-FFF2-40B4-BE49-F238E27FC236}">
                    <a16:creationId xmlns:a16="http://schemas.microsoft.com/office/drawing/2014/main" id="{12F907FA-345C-DE62-2D6B-9C8F59643B70}"/>
                  </a:ext>
                </a:extLst>
              </p:cNvPr>
              <p:cNvSpPr>
                <a:spLocks/>
              </p:cNvSpPr>
              <p:nvPr/>
            </p:nvSpPr>
            <p:spPr bwMode="auto">
              <a:xfrm>
                <a:off x="6970713" y="2889250"/>
                <a:ext cx="112713" cy="236538"/>
              </a:xfrm>
              <a:custGeom>
                <a:avLst/>
                <a:gdLst/>
                <a:ahLst/>
                <a:cxnLst>
                  <a:cxn ang="0">
                    <a:pos x="71" y="0"/>
                  </a:cxn>
                  <a:cxn ang="0">
                    <a:pos x="61" y="61"/>
                  </a:cxn>
                  <a:cxn ang="0">
                    <a:pos x="0" y="149"/>
                  </a:cxn>
                  <a:cxn ang="0">
                    <a:pos x="8" y="88"/>
                  </a:cxn>
                  <a:cxn ang="0">
                    <a:pos x="71" y="0"/>
                  </a:cxn>
                </a:cxnLst>
                <a:rect l="0" t="0" r="r" b="b"/>
                <a:pathLst>
                  <a:path w="71" h="149">
                    <a:moveTo>
                      <a:pt x="71" y="0"/>
                    </a:moveTo>
                    <a:lnTo>
                      <a:pt x="61" y="61"/>
                    </a:lnTo>
                    <a:lnTo>
                      <a:pt x="0" y="149"/>
                    </a:lnTo>
                    <a:lnTo>
                      <a:pt x="8" y="88"/>
                    </a:lnTo>
                    <a:lnTo>
                      <a:pt x="71" y="0"/>
                    </a:lnTo>
                    <a:close/>
                  </a:path>
                </a:pathLst>
              </a:custGeom>
              <a:solidFill>
                <a:srgbClr val="176490">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grpSp>
      </p:grpSp>
      <p:sp>
        <p:nvSpPr>
          <p:cNvPr id="17" name="TextBox 16">
            <a:extLst>
              <a:ext uri="{FF2B5EF4-FFF2-40B4-BE49-F238E27FC236}">
                <a16:creationId xmlns:a16="http://schemas.microsoft.com/office/drawing/2014/main" id="{533B88CC-E464-0AD1-27B2-1EF0886BA3B6}"/>
              </a:ext>
            </a:extLst>
          </p:cNvPr>
          <p:cNvSpPr txBox="1"/>
          <p:nvPr/>
        </p:nvSpPr>
        <p:spPr>
          <a:xfrm>
            <a:off x="412962" y="5090731"/>
            <a:ext cx="11109310" cy="923330"/>
          </a:xfrm>
          <a:prstGeom prst="rect">
            <a:avLst/>
          </a:prstGeom>
          <a:noFill/>
        </p:spPr>
        <p:txBody>
          <a:bodyPr wrap="square">
            <a:spAutoFit/>
          </a:bodyPr>
          <a:lstStyle/>
          <a:p>
            <a:pPr algn="ctr"/>
            <a:r>
              <a:rPr lang="lt-LT" b="1" dirty="0">
                <a:solidFill>
                  <a:srgbClr val="008080"/>
                </a:solidFill>
              </a:rPr>
              <a:t>SVARBU</a:t>
            </a:r>
            <a:r>
              <a:rPr lang="en-US" b="1" dirty="0">
                <a:solidFill>
                  <a:srgbClr val="008080"/>
                </a:solidFill>
              </a:rPr>
              <a:t>! </a:t>
            </a:r>
            <a:r>
              <a:rPr lang="lt-LT" dirty="0"/>
              <a:t>Pareiškėjo darbuotojas yra PĮP pateikimo dieną pagal darbo sutartį (MB atveju pagal civilinę sutartį) pareiškėjo juridiniame asmenyje dirbantis asmuo. </a:t>
            </a:r>
            <a:r>
              <a:rPr lang="lt-LT" b="1" dirty="0">
                <a:solidFill>
                  <a:srgbClr val="092D68"/>
                </a:solidFill>
              </a:rPr>
              <a:t>Pareiškėjo darbuotojas, kurio patirtimi KKI srityje remiamasi PĮP vertinimo metu, turi būti projekto vykdymo komandos narys</a:t>
            </a:r>
            <a:r>
              <a:rPr lang="lt-LT" dirty="0"/>
              <a:t>.</a:t>
            </a:r>
          </a:p>
        </p:txBody>
      </p:sp>
    </p:spTree>
    <p:extLst>
      <p:ext uri="{BB962C8B-B14F-4D97-AF65-F5344CB8AC3E}">
        <p14:creationId xmlns:p14="http://schemas.microsoft.com/office/powerpoint/2010/main" val="1756758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p:cNvGrpSpPr/>
        <p:nvPr/>
      </p:nvGrpSpPr>
      <p:grpSpPr>
        <a:xfrm>
          <a:off x="0" y="0"/>
          <a:ext cx="0" cy="0"/>
          <a:chOff x="0" y="0"/>
          <a:chExt cx="0" cy="0"/>
        </a:xfrm>
      </p:grpSpPr>
      <p:sp>
        <p:nvSpPr>
          <p:cNvPr id="27" name="Text Placeholder 2">
            <a:extLst>
              <a:ext uri="{FF2B5EF4-FFF2-40B4-BE49-F238E27FC236}">
                <a16:creationId xmlns:a16="http://schemas.microsoft.com/office/drawing/2014/main" id="{8B990E42-E215-F848-637F-9FD5521CD914}"/>
              </a:ext>
            </a:extLst>
          </p:cNvPr>
          <p:cNvSpPr txBox="1">
            <a:spLocks/>
          </p:cNvSpPr>
          <p:nvPr/>
        </p:nvSpPr>
        <p:spPr>
          <a:xfrm>
            <a:off x="1416049" y="476251"/>
            <a:ext cx="1023109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Finansavimas (1)</a:t>
            </a:r>
          </a:p>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Pirmasis</a:t>
            </a:r>
            <a:r>
              <a:rPr kumimoji="0" lang="en-US"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 </a:t>
            </a:r>
            <a:r>
              <a:rPr lang="lt-LT" sz="2400" i="1" dirty="0">
                <a:solidFill>
                  <a:srgbClr val="E7E6E6">
                    <a:lumMod val="50000"/>
                  </a:srgbClr>
                </a:solidFill>
              </a:rPr>
              <a:t>ir antrasis</a:t>
            </a:r>
            <a:r>
              <a:rPr kumimoji="0" lang="lt-LT"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 kvietimas</a:t>
            </a:r>
          </a:p>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lt-LT"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8" name="Picture 2" descr="Centrinė projektų valdymo agentūra">
            <a:extLst>
              <a:ext uri="{FF2B5EF4-FFF2-40B4-BE49-F238E27FC236}">
                <a16:creationId xmlns:a16="http://schemas.microsoft.com/office/drawing/2014/main" id="{99096A3D-A488-9767-DC29-3E3503065D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70" name="Slide Number Placeholder 3">
            <a:extLst>
              <a:ext uri="{FF2B5EF4-FFF2-40B4-BE49-F238E27FC236}">
                <a16:creationId xmlns:a16="http://schemas.microsoft.com/office/drawing/2014/main" id="{2FE28D30-D077-FB0E-A783-068ECC4DBA5A}"/>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3" name="Text Placeholder 1">
            <a:extLst>
              <a:ext uri="{FF2B5EF4-FFF2-40B4-BE49-F238E27FC236}">
                <a16:creationId xmlns:a16="http://schemas.microsoft.com/office/drawing/2014/main" id="{42871F9E-F3B0-90DA-9398-DA88075BD6DD}"/>
              </a:ext>
            </a:extLst>
          </p:cNvPr>
          <p:cNvSpPr txBox="1">
            <a:spLocks/>
          </p:cNvSpPr>
          <p:nvPr/>
        </p:nvSpPr>
        <p:spPr>
          <a:xfrm>
            <a:off x="7780636" y="241771"/>
            <a:ext cx="4559877" cy="1795014"/>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just">
              <a:spcBef>
                <a:spcPts val="0"/>
              </a:spcBef>
              <a:spcAft>
                <a:spcPts val="600"/>
              </a:spcAft>
              <a:buClr>
                <a:srgbClr val="142D64"/>
              </a:buClr>
              <a:buNone/>
            </a:pPr>
            <a:endParaRPr lang="lt-LT" sz="1800" b="1" dirty="0">
              <a:solidFill>
                <a:srgbClr val="142D64"/>
              </a:solidFill>
              <a:latin typeface="Poppins" panose="00000500000000000000" pitchFamily="2" charset="-70"/>
            </a:endParaRPr>
          </a:p>
        </p:txBody>
      </p:sp>
      <p:pic>
        <p:nvPicPr>
          <p:cNvPr id="2" name="Picture 6">
            <a:extLst>
              <a:ext uri="{FF2B5EF4-FFF2-40B4-BE49-F238E27FC236}">
                <a16:creationId xmlns:a16="http://schemas.microsoft.com/office/drawing/2014/main" id="{802174FD-82C9-507B-FA09-8CCC07D51296}"/>
              </a:ext>
            </a:extLst>
          </p:cNvPr>
          <p:cNvPicPr>
            <a:picLocks noChangeAspect="1"/>
          </p:cNvPicPr>
          <p:nvPr/>
        </p:nvPicPr>
        <p:blipFill>
          <a:blip r:embed="rId4"/>
          <a:stretch>
            <a:fillRect/>
          </a:stretch>
        </p:blipFill>
        <p:spPr>
          <a:xfrm>
            <a:off x="6920555" y="1812239"/>
            <a:ext cx="4726586" cy="3633097"/>
          </a:xfrm>
          <a:prstGeom prst="rect">
            <a:avLst/>
          </a:prstGeom>
          <a:noFill/>
          <a:ln cap="flat">
            <a:noFill/>
          </a:ln>
        </p:spPr>
      </p:pic>
      <p:sp>
        <p:nvSpPr>
          <p:cNvPr id="10" name="Text Placeholder 1">
            <a:extLst>
              <a:ext uri="{FF2B5EF4-FFF2-40B4-BE49-F238E27FC236}">
                <a16:creationId xmlns:a16="http://schemas.microsoft.com/office/drawing/2014/main" id="{A7D6B432-2D06-9814-C7BC-F1D232F08DAC}"/>
              </a:ext>
            </a:extLst>
          </p:cNvPr>
          <p:cNvSpPr txBox="1">
            <a:spLocks/>
          </p:cNvSpPr>
          <p:nvPr/>
        </p:nvSpPr>
        <p:spPr>
          <a:xfrm>
            <a:off x="1396001" y="1527364"/>
            <a:ext cx="5421258" cy="3913088"/>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lgn="just">
              <a:spcBef>
                <a:spcPts val="0"/>
              </a:spcBef>
              <a:spcAft>
                <a:spcPts val="600"/>
              </a:spcAft>
              <a:buClr>
                <a:srgbClr val="142D64"/>
              </a:buClr>
              <a:buFont typeface="Poppins" panose="00000500000000000000" pitchFamily="2" charset="-70"/>
              <a:buChar char="।"/>
            </a:pPr>
            <a:r>
              <a:rPr lang="lt-LT" sz="2000" b="1" dirty="0">
                <a:solidFill>
                  <a:srgbClr val="142D64"/>
                </a:solidFill>
                <a:latin typeface="Poppins" panose="00000500000000000000" pitchFamily="2" charset="-70"/>
              </a:rPr>
              <a:t>Regionas</a:t>
            </a:r>
            <a:r>
              <a:rPr lang="lt-LT" sz="2000" dirty="0">
                <a:latin typeface="Poppins" panose="00000500000000000000" pitchFamily="2" charset="-70"/>
              </a:rPr>
              <a:t>:</a:t>
            </a:r>
          </a:p>
          <a:p>
            <a:pPr marL="876286" lvl="1" indent="-342900" algn="just">
              <a:spcBef>
                <a:spcPts val="0"/>
              </a:spcBef>
              <a:spcAft>
                <a:spcPts val="600"/>
              </a:spcAft>
              <a:buClr>
                <a:srgbClr val="142D64"/>
              </a:buClr>
              <a:buFont typeface="Poppins" panose="00000500000000000000" pitchFamily="2" charset="-70"/>
              <a:buChar char="।"/>
            </a:pPr>
            <a:r>
              <a:rPr lang="lt-LT" sz="1600" dirty="0">
                <a:latin typeface="Poppins" panose="00000500000000000000" pitchFamily="2" charset="-70"/>
              </a:rPr>
              <a:t>Vidurio ir vakarų Lietuvos regionas;</a:t>
            </a:r>
          </a:p>
          <a:p>
            <a:pPr marL="876286" lvl="1" indent="-342900" algn="just">
              <a:spcBef>
                <a:spcPts val="0"/>
              </a:spcBef>
              <a:spcAft>
                <a:spcPts val="600"/>
              </a:spcAft>
              <a:buClr>
                <a:srgbClr val="142D64"/>
              </a:buClr>
              <a:buFont typeface="Poppins" panose="00000500000000000000" pitchFamily="2" charset="-70"/>
              <a:buChar char="।"/>
            </a:pPr>
            <a:r>
              <a:rPr lang="lt-LT" sz="1600" dirty="0">
                <a:latin typeface="Poppins" panose="00000500000000000000" pitchFamily="2" charset="-70"/>
              </a:rPr>
              <a:t>Sostinės regionas.</a:t>
            </a:r>
          </a:p>
          <a:p>
            <a:pPr marL="342900" indent="-342900" algn="just">
              <a:spcBef>
                <a:spcPts val="0"/>
              </a:spcBef>
              <a:spcAft>
                <a:spcPts val="600"/>
              </a:spcAft>
              <a:buClr>
                <a:srgbClr val="142D64"/>
              </a:buClr>
              <a:buFont typeface="Poppins" panose="00000500000000000000" pitchFamily="2" charset="-70"/>
              <a:buChar char="।"/>
            </a:pPr>
            <a:r>
              <a:rPr lang="lt-LT" sz="1800" b="1" dirty="0">
                <a:solidFill>
                  <a:srgbClr val="142D64"/>
                </a:solidFill>
                <a:latin typeface="Poppins" panose="00000500000000000000" pitchFamily="2" charset="-70"/>
              </a:rPr>
              <a:t>Pirmojo kvietimo suma </a:t>
            </a:r>
            <a:r>
              <a:rPr lang="lt-LT" sz="1800" dirty="0">
                <a:latin typeface="Poppins" panose="00000500000000000000" pitchFamily="2" charset="-70"/>
              </a:rPr>
              <a:t>iki 2 977 083 Eur, iš kurių:</a:t>
            </a:r>
          </a:p>
          <a:p>
            <a:pPr marL="876286" lvl="1" indent="-342900" algn="just">
              <a:spcBef>
                <a:spcPts val="0"/>
              </a:spcBef>
              <a:spcAft>
                <a:spcPts val="600"/>
              </a:spcAft>
              <a:buClr>
                <a:srgbClr val="142D64"/>
              </a:buClr>
              <a:buFont typeface="Poppins" panose="00000500000000000000" pitchFamily="2" charset="-70"/>
              <a:buChar char="।"/>
            </a:pPr>
            <a:r>
              <a:rPr lang="lt-LT" sz="1600" dirty="0">
                <a:latin typeface="Poppins" panose="00000500000000000000" pitchFamily="2" charset="-70"/>
              </a:rPr>
              <a:t>Vidurio ir vakarų Lietuvos regionui skiriama iki 1 991 666 Eur;</a:t>
            </a:r>
          </a:p>
          <a:p>
            <a:pPr marL="876286" lvl="1" indent="-342900" algn="just">
              <a:spcBef>
                <a:spcPts val="0"/>
              </a:spcBef>
              <a:spcAft>
                <a:spcPts val="600"/>
              </a:spcAft>
              <a:buClr>
                <a:srgbClr val="142D64"/>
              </a:buClr>
              <a:buFont typeface="Poppins" panose="00000500000000000000" pitchFamily="2" charset="-70"/>
              <a:buChar char="।"/>
            </a:pPr>
            <a:r>
              <a:rPr lang="lt-LT" sz="1600" dirty="0">
                <a:latin typeface="Poppins" panose="00000500000000000000" pitchFamily="2" charset="-70"/>
              </a:rPr>
              <a:t>Sostinės regionui skiriama iki 985 417 Eur. </a:t>
            </a:r>
          </a:p>
          <a:p>
            <a:pPr marL="342900" indent="-342900" algn="just">
              <a:spcBef>
                <a:spcPts val="0"/>
              </a:spcBef>
              <a:spcAft>
                <a:spcPts val="600"/>
              </a:spcAft>
              <a:buClr>
                <a:srgbClr val="142D64"/>
              </a:buClr>
              <a:buFont typeface="Poppins" panose="00000500000000000000" pitchFamily="2" charset="-70"/>
              <a:buChar char="।"/>
            </a:pPr>
            <a:r>
              <a:rPr lang="lt-LT" sz="1800" b="1" dirty="0">
                <a:solidFill>
                  <a:srgbClr val="142D64"/>
                </a:solidFill>
                <a:latin typeface="Poppins" panose="00000500000000000000" pitchFamily="2" charset="-70"/>
              </a:rPr>
              <a:t>Antrojo kvietimo suma </a:t>
            </a:r>
            <a:r>
              <a:rPr lang="lt-LT" sz="1800" dirty="0">
                <a:latin typeface="Poppins" panose="00000500000000000000" pitchFamily="2" charset="-70"/>
              </a:rPr>
              <a:t>iki 5 954 167 Eur, iš kurių:</a:t>
            </a:r>
          </a:p>
          <a:p>
            <a:pPr marL="876286" lvl="1" indent="-342900" algn="just">
              <a:spcBef>
                <a:spcPts val="0"/>
              </a:spcBef>
              <a:spcAft>
                <a:spcPts val="600"/>
              </a:spcAft>
              <a:buClr>
                <a:srgbClr val="142D64"/>
              </a:buClr>
              <a:buFont typeface="Poppins" panose="00000500000000000000" pitchFamily="2" charset="-70"/>
              <a:buChar char="।"/>
            </a:pPr>
            <a:r>
              <a:rPr lang="lt-LT" sz="1600" dirty="0">
                <a:latin typeface="Poppins" panose="00000500000000000000" pitchFamily="2" charset="-70"/>
              </a:rPr>
              <a:t>Vidurio ir vakarų Lietuvos regionui skiriama iki 3 983 334 Eur;</a:t>
            </a:r>
          </a:p>
          <a:p>
            <a:pPr marL="876286" lvl="1" indent="-342900" algn="just">
              <a:spcBef>
                <a:spcPts val="0"/>
              </a:spcBef>
              <a:spcAft>
                <a:spcPts val="600"/>
              </a:spcAft>
              <a:buClr>
                <a:srgbClr val="142D64"/>
              </a:buClr>
              <a:buFont typeface="Poppins" panose="00000500000000000000" pitchFamily="2" charset="-70"/>
              <a:buChar char="।"/>
            </a:pPr>
            <a:r>
              <a:rPr lang="lt-LT" sz="1600" dirty="0">
                <a:latin typeface="Poppins" panose="00000500000000000000" pitchFamily="2" charset="-70"/>
              </a:rPr>
              <a:t>Sostinės regionui skiriama iki 1 970 833 Eur. </a:t>
            </a:r>
          </a:p>
          <a:p>
            <a:pPr marL="342900" indent="-342900" algn="just">
              <a:spcBef>
                <a:spcPts val="0"/>
              </a:spcBef>
              <a:spcAft>
                <a:spcPts val="600"/>
              </a:spcAft>
              <a:buClr>
                <a:srgbClr val="142D64"/>
              </a:buClr>
              <a:buFont typeface="Poppins" panose="00000500000000000000" pitchFamily="2" charset="-70"/>
              <a:buChar char="।"/>
            </a:pPr>
            <a:r>
              <a:rPr lang="lt-LT" sz="1800" b="1" dirty="0">
                <a:solidFill>
                  <a:srgbClr val="008080"/>
                </a:solidFill>
                <a:latin typeface="Poppins" panose="00000500000000000000" pitchFamily="2" charset="-70"/>
              </a:rPr>
              <a:t>SVARBU</a:t>
            </a:r>
            <a:r>
              <a:rPr lang="en-US" sz="1800" b="1" dirty="0">
                <a:solidFill>
                  <a:srgbClr val="008080"/>
                </a:solidFill>
                <a:latin typeface="Poppins" panose="00000500000000000000" pitchFamily="2" charset="-70"/>
              </a:rPr>
              <a:t>! </a:t>
            </a:r>
            <a:r>
              <a:rPr lang="lt-LT" sz="1800" b="1" dirty="0">
                <a:solidFill>
                  <a:srgbClr val="092D68"/>
                </a:solidFill>
                <a:latin typeface="Poppins" panose="00000500000000000000" pitchFamily="2" charset="-70"/>
              </a:rPr>
              <a:t>Projekto veiklos gali būti vykdomos tik viename iš regionų.</a:t>
            </a:r>
          </a:p>
        </p:txBody>
      </p:sp>
      <p:cxnSp>
        <p:nvCxnSpPr>
          <p:cNvPr id="14" name="Straight Arrow Connector 13">
            <a:extLst>
              <a:ext uri="{FF2B5EF4-FFF2-40B4-BE49-F238E27FC236}">
                <a16:creationId xmlns:a16="http://schemas.microsoft.com/office/drawing/2014/main" id="{84889CEF-F01D-A67F-9EC1-4426305BCA94}"/>
              </a:ext>
            </a:extLst>
          </p:cNvPr>
          <p:cNvCxnSpPr>
            <a:cxnSpLocks/>
          </p:cNvCxnSpPr>
          <p:nvPr/>
        </p:nvCxnSpPr>
        <p:spPr>
          <a:xfrm flipV="1">
            <a:off x="7789690" y="1412662"/>
            <a:ext cx="0" cy="1167575"/>
          </a:xfrm>
          <a:prstGeom prst="straightConnector1">
            <a:avLst/>
          </a:prstGeom>
          <a:ln w="57150">
            <a:solidFill>
              <a:srgbClr val="142D64"/>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E66A724E-0A3D-1EC1-CD03-94C18B3A654A}"/>
              </a:ext>
            </a:extLst>
          </p:cNvPr>
          <p:cNvSpPr/>
          <p:nvPr/>
        </p:nvSpPr>
        <p:spPr>
          <a:xfrm>
            <a:off x="6920554" y="686743"/>
            <a:ext cx="4726583" cy="718251"/>
          </a:xfrm>
          <a:prstGeom prst="round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solidFill>
                  <a:srgbClr val="142D64"/>
                </a:solidFill>
                <a:latin typeface="Poppins" panose="00000500000000000000" pitchFamily="2" charset="-70"/>
                <a:cs typeface="Poppins" panose="00000500000000000000" pitchFamily="2" charset="-70"/>
              </a:rPr>
              <a:t>Alytaus, Kauno, Klaipėdos, Marijampolės, Panevėžio, Šiaulių, Tauragės, Telšių ir Utenos apskritys</a:t>
            </a:r>
          </a:p>
        </p:txBody>
      </p:sp>
      <p:sp>
        <p:nvSpPr>
          <p:cNvPr id="20" name="Rectangle: Rounded Corners 19">
            <a:extLst>
              <a:ext uri="{FF2B5EF4-FFF2-40B4-BE49-F238E27FC236}">
                <a16:creationId xmlns:a16="http://schemas.microsoft.com/office/drawing/2014/main" id="{A7D8A4A5-E104-0367-3ECC-9195AA28DB35}"/>
              </a:ext>
            </a:extLst>
          </p:cNvPr>
          <p:cNvSpPr/>
          <p:nvPr/>
        </p:nvSpPr>
        <p:spPr>
          <a:xfrm>
            <a:off x="6920555" y="5661711"/>
            <a:ext cx="4726586" cy="706493"/>
          </a:xfrm>
          <a:prstGeom prst="round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solidFill>
                  <a:srgbClr val="142D64"/>
                </a:solidFill>
                <a:latin typeface="Poppins" panose="00000500000000000000" pitchFamily="2" charset="-70"/>
                <a:cs typeface="Poppins" panose="00000500000000000000" pitchFamily="2" charset="-70"/>
              </a:rPr>
              <a:t>Elektrėnų, Šalčininkų rajono, Širvintų rajono, Švenčionių rajono, Trakų rajono, Ukmergės rajono, Vilniaus miesto, Vilniaus rajono savivaldybės</a:t>
            </a:r>
          </a:p>
        </p:txBody>
      </p:sp>
      <p:cxnSp>
        <p:nvCxnSpPr>
          <p:cNvPr id="24" name="Straight Arrow Connector 23">
            <a:extLst>
              <a:ext uri="{FF2B5EF4-FFF2-40B4-BE49-F238E27FC236}">
                <a16:creationId xmlns:a16="http://schemas.microsoft.com/office/drawing/2014/main" id="{A3D68DEA-0B44-FE29-6C61-D5BB9180E0FB}"/>
              </a:ext>
            </a:extLst>
          </p:cNvPr>
          <p:cNvCxnSpPr/>
          <p:nvPr/>
        </p:nvCxnSpPr>
        <p:spPr>
          <a:xfrm>
            <a:off x="10483913" y="4544840"/>
            <a:ext cx="0" cy="1116871"/>
          </a:xfrm>
          <a:prstGeom prst="straightConnector1">
            <a:avLst/>
          </a:prstGeom>
          <a:ln w="57150">
            <a:solidFill>
              <a:srgbClr val="142D6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298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0C2EC9E6-0765-A96F-651F-8FDA17359D6D}"/>
            </a:ext>
          </a:extLst>
        </p:cNvPr>
        <p:cNvGrpSpPr/>
        <p:nvPr/>
      </p:nvGrpSpPr>
      <p:grpSpPr>
        <a:xfrm>
          <a:off x="0" y="0"/>
          <a:ext cx="0" cy="0"/>
          <a:chOff x="0" y="0"/>
          <a:chExt cx="0" cy="0"/>
        </a:xfrm>
      </p:grpSpPr>
      <p:sp>
        <p:nvSpPr>
          <p:cNvPr id="27" name="Text Placeholder 2">
            <a:extLst>
              <a:ext uri="{FF2B5EF4-FFF2-40B4-BE49-F238E27FC236}">
                <a16:creationId xmlns:a16="http://schemas.microsoft.com/office/drawing/2014/main" id="{B96774EF-8209-74C1-8C0C-301DEF2F7CDC}"/>
              </a:ext>
            </a:extLst>
          </p:cNvPr>
          <p:cNvSpPr txBox="1">
            <a:spLocks/>
          </p:cNvSpPr>
          <p:nvPr/>
        </p:nvSpPr>
        <p:spPr>
          <a:xfrm>
            <a:off x="1416049" y="476251"/>
            <a:ext cx="1023109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4400" b="0" i="0" u="none" strike="noStrike" kern="1200" cap="none" spc="40" normalizeH="0" baseline="0" noProof="0" dirty="0">
                <a:ln>
                  <a:noFill/>
                </a:ln>
                <a:solidFill>
                  <a:srgbClr val="092E68"/>
                </a:solidFill>
                <a:effectLst/>
                <a:highlight>
                  <a:srgbClr val="DCDCDC"/>
                </a:highlight>
                <a:uLnTx/>
                <a:uFillTx/>
                <a:latin typeface="DM Serif Display" pitchFamily="2" charset="0"/>
              </a:rPr>
              <a:t>Finansavimas (2)</a:t>
            </a:r>
          </a:p>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Pirmasis</a:t>
            </a:r>
            <a:r>
              <a:rPr kumimoji="0" lang="en-US"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 </a:t>
            </a:r>
            <a:r>
              <a:rPr lang="lt-LT" sz="2400" i="1" dirty="0">
                <a:solidFill>
                  <a:srgbClr val="E7E6E6">
                    <a:lumMod val="50000"/>
                  </a:srgbClr>
                </a:solidFill>
              </a:rPr>
              <a:t>ir antrasis</a:t>
            </a:r>
            <a:r>
              <a:rPr kumimoji="0" lang="lt-LT"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 kvietimas</a:t>
            </a:r>
          </a:p>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lt-LT"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8" name="Picture 2" descr="Centrinė projektų valdymo agentūra">
            <a:extLst>
              <a:ext uri="{FF2B5EF4-FFF2-40B4-BE49-F238E27FC236}">
                <a16:creationId xmlns:a16="http://schemas.microsoft.com/office/drawing/2014/main" id="{B21B3FEA-4F26-ED6C-4986-A5DC6567BC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70" name="Slide Number Placeholder 3">
            <a:extLst>
              <a:ext uri="{FF2B5EF4-FFF2-40B4-BE49-F238E27FC236}">
                <a16:creationId xmlns:a16="http://schemas.microsoft.com/office/drawing/2014/main" id="{F8FF3F0B-0152-CC79-EF2E-1DEDBC6BEE9F}"/>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3" name="Text Placeholder 1">
            <a:extLst>
              <a:ext uri="{FF2B5EF4-FFF2-40B4-BE49-F238E27FC236}">
                <a16:creationId xmlns:a16="http://schemas.microsoft.com/office/drawing/2014/main" id="{55B25B78-F083-72FE-8524-1F12BD5A5117}"/>
              </a:ext>
            </a:extLst>
          </p:cNvPr>
          <p:cNvSpPr txBox="1">
            <a:spLocks/>
          </p:cNvSpPr>
          <p:nvPr/>
        </p:nvSpPr>
        <p:spPr>
          <a:xfrm>
            <a:off x="7780636" y="241771"/>
            <a:ext cx="4559877" cy="1795014"/>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just">
              <a:spcBef>
                <a:spcPts val="0"/>
              </a:spcBef>
              <a:spcAft>
                <a:spcPts val="600"/>
              </a:spcAft>
              <a:buClr>
                <a:srgbClr val="142D64"/>
              </a:buClr>
              <a:buNone/>
            </a:pPr>
            <a:endParaRPr lang="lt-LT" sz="1800" b="1" dirty="0">
              <a:solidFill>
                <a:srgbClr val="142D64"/>
              </a:solidFill>
              <a:latin typeface="Poppins" panose="00000500000000000000" pitchFamily="2" charset="-70"/>
            </a:endParaRPr>
          </a:p>
        </p:txBody>
      </p:sp>
      <p:sp>
        <p:nvSpPr>
          <p:cNvPr id="10" name="Text Placeholder 1">
            <a:extLst>
              <a:ext uri="{FF2B5EF4-FFF2-40B4-BE49-F238E27FC236}">
                <a16:creationId xmlns:a16="http://schemas.microsoft.com/office/drawing/2014/main" id="{D81D86C9-340E-9A87-555E-324B05FC00B5}"/>
              </a:ext>
            </a:extLst>
          </p:cNvPr>
          <p:cNvSpPr txBox="1">
            <a:spLocks/>
          </p:cNvSpPr>
          <p:nvPr/>
        </p:nvSpPr>
        <p:spPr>
          <a:xfrm>
            <a:off x="1396001" y="1420929"/>
            <a:ext cx="10251140" cy="3913088"/>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lgn="just">
              <a:spcBef>
                <a:spcPts val="0"/>
              </a:spcBef>
              <a:spcAft>
                <a:spcPts val="600"/>
              </a:spcAf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Kaip teisingai priskirti projekto išlaidas vienam iš regionų?</a:t>
            </a:r>
          </a:p>
          <a:p>
            <a:pPr marL="876286" lvl="1" indent="-342900" algn="just">
              <a:spcAft>
                <a:spcPts val="600"/>
              </a:spcAft>
              <a:buClr>
                <a:srgbClr val="142D64"/>
              </a:buClr>
              <a:buFont typeface="Poppins" panose="00000500000000000000" pitchFamily="2" charset="-70"/>
              <a:buChar char="।"/>
            </a:pPr>
            <a:r>
              <a:rPr lang="lt-LT" sz="1600" dirty="0">
                <a:latin typeface="Poppins" panose="00000500000000000000" pitchFamily="2" charset="-70"/>
              </a:rPr>
              <a:t>PAFT 296 punktas (</a:t>
            </a:r>
            <a:r>
              <a:rPr lang="lt-LT" sz="1600" dirty="0">
                <a:solidFill>
                  <a:srgbClr val="008080"/>
                </a:solidFill>
                <a:latin typeface="Poppins" panose="00000500000000000000" pitchFamily="2" charset="-70"/>
                <a:hlinkClick r:id="rId4">
                  <a:extLst>
                    <a:ext uri="{A12FA001-AC4F-418D-AE19-62706E023703}">
                      <ahyp:hlinkClr xmlns:ahyp="http://schemas.microsoft.com/office/drawing/2018/hyperlinkcolor" val="tx"/>
                    </a:ext>
                  </a:extLst>
                </a:hlinkClick>
              </a:rPr>
              <a:t>https://www.e-tar.lt/portal/lt/legalAct/14e33320f1ed11ec8fa7d02a65c371ad/asr</a:t>
            </a:r>
            <a:r>
              <a:rPr lang="lt-LT" sz="1600" dirty="0">
                <a:latin typeface="Poppins" panose="00000500000000000000" pitchFamily="2" charset="-70"/>
              </a:rPr>
              <a:t>);</a:t>
            </a:r>
          </a:p>
          <a:p>
            <a:pPr marL="876286" lvl="1" indent="-342900" algn="just">
              <a:spcAft>
                <a:spcPts val="600"/>
              </a:spcAft>
              <a:buClr>
                <a:srgbClr val="142D64"/>
              </a:buClr>
              <a:buFont typeface="Poppins" panose="00000500000000000000" pitchFamily="2" charset="-70"/>
              <a:buChar char="।"/>
            </a:pPr>
            <a:r>
              <a:rPr lang="lt-LT" sz="1600" dirty="0">
                <a:latin typeface="Poppins" panose="00000500000000000000" pitchFamily="2" charset="-70"/>
              </a:rPr>
              <a:t>Rekomendacijos dėl projektų išlaidų atitikties Europos Sąjungos fondų reikalavimams (</a:t>
            </a:r>
            <a:r>
              <a:rPr lang="lt-LT" sz="1600" dirty="0">
                <a:solidFill>
                  <a:srgbClr val="008080"/>
                </a:solidFill>
                <a:latin typeface="Poppins" panose="00000500000000000000" pitchFamily="2" charset="-70"/>
                <a:hlinkClick r:id="rId5">
                  <a:extLst>
                    <a:ext uri="{A12FA001-AC4F-418D-AE19-62706E023703}">
                      <ahyp:hlinkClr xmlns:ahyp="http://schemas.microsoft.com/office/drawing/2018/hyperlinkcolor" val="tx"/>
                    </a:ext>
                  </a:extLst>
                </a:hlinkClick>
              </a:rPr>
              <a:t>https://www.esinvesticijos.lt/dokumentai/rekomendacijos-del-projektu-islaidu-atitikties-europos-sajungos-fondu-reikalavimams</a:t>
            </a:r>
            <a:r>
              <a:rPr lang="lt-LT" sz="1600" dirty="0">
                <a:latin typeface="Poppins" panose="00000500000000000000" pitchFamily="2" charset="-70"/>
              </a:rPr>
              <a:t>).</a:t>
            </a:r>
            <a:r>
              <a:rPr lang="lt-LT" sz="1600" b="1" dirty="0">
                <a:solidFill>
                  <a:srgbClr val="092D68"/>
                </a:solidFill>
                <a:latin typeface="Poppins" panose="00000500000000000000" pitchFamily="2" charset="-70"/>
              </a:rPr>
              <a:t> </a:t>
            </a:r>
          </a:p>
          <a:p>
            <a:pPr marL="0" indent="0" algn="just">
              <a:spcAft>
                <a:spcPts val="600"/>
              </a:spcAft>
              <a:buClr>
                <a:srgbClr val="142D64"/>
              </a:buClr>
              <a:buNone/>
            </a:pPr>
            <a:endParaRPr lang="lt-LT" sz="1266" dirty="0">
              <a:latin typeface="Poppins" panose="00000500000000000000" pitchFamily="2" charset="-70"/>
            </a:endParaRPr>
          </a:p>
          <a:p>
            <a:pPr marL="876286" lvl="1" indent="-342900" algn="just">
              <a:spcAft>
                <a:spcPts val="600"/>
              </a:spcAft>
              <a:buClr>
                <a:srgbClr val="142D64"/>
              </a:buClr>
              <a:buFont typeface="Poppins" panose="00000500000000000000" pitchFamily="2" charset="-70"/>
              <a:buChar char="।"/>
            </a:pPr>
            <a:endParaRPr lang="lt-LT" sz="1600" dirty="0">
              <a:latin typeface="Poppins" panose="00000500000000000000" pitchFamily="2" charset="-70"/>
            </a:endParaRPr>
          </a:p>
          <a:p>
            <a:pPr marL="876286" lvl="1" indent="-342900" algn="just">
              <a:spcAft>
                <a:spcPts val="600"/>
              </a:spcAft>
              <a:buClr>
                <a:srgbClr val="142D64"/>
              </a:buClr>
              <a:buFont typeface="Poppins" panose="00000500000000000000" pitchFamily="2" charset="-70"/>
              <a:buChar char="।"/>
            </a:pPr>
            <a:endParaRPr lang="lt-LT" sz="1600" dirty="0">
              <a:latin typeface="Poppins" panose="00000500000000000000" pitchFamily="2" charset="-70"/>
            </a:endParaRPr>
          </a:p>
          <a:p>
            <a:pPr marL="876286" lvl="1" indent="-342900" algn="just">
              <a:spcBef>
                <a:spcPts val="0"/>
              </a:spcBef>
              <a:spcAft>
                <a:spcPts val="600"/>
              </a:spcAft>
              <a:buClr>
                <a:srgbClr val="142D64"/>
              </a:buClr>
              <a:buFont typeface="Poppins" panose="00000500000000000000" pitchFamily="2" charset="-70"/>
              <a:buChar char="।"/>
            </a:pPr>
            <a:endParaRPr lang="lt-LT" sz="1266" b="1" dirty="0">
              <a:solidFill>
                <a:srgbClr val="092D68"/>
              </a:solidFill>
              <a:latin typeface="Poppins" panose="00000500000000000000" pitchFamily="2" charset="-70"/>
            </a:endParaRPr>
          </a:p>
          <a:p>
            <a:pPr marL="342900" indent="-342900" algn="just">
              <a:spcBef>
                <a:spcPts val="0"/>
              </a:spcBef>
              <a:spcAft>
                <a:spcPts val="600"/>
              </a:spcAft>
              <a:buClr>
                <a:srgbClr val="142D64"/>
              </a:buClr>
              <a:buFont typeface="Poppins" panose="00000500000000000000" pitchFamily="2" charset="-70"/>
              <a:buChar char="।"/>
            </a:pPr>
            <a:endParaRPr lang="lt-LT" sz="1800" b="1" dirty="0">
              <a:solidFill>
                <a:srgbClr val="092D68"/>
              </a:solidFill>
              <a:latin typeface="Poppins" panose="00000500000000000000" pitchFamily="2" charset="-70"/>
            </a:endParaRPr>
          </a:p>
          <a:p>
            <a:pPr marL="876286" lvl="1" indent="-342900" algn="just">
              <a:spcBef>
                <a:spcPts val="0"/>
              </a:spcBef>
              <a:spcAft>
                <a:spcPts val="600"/>
              </a:spcAft>
              <a:buClr>
                <a:srgbClr val="142D64"/>
              </a:buClr>
              <a:buFont typeface="Poppins" panose="00000500000000000000" pitchFamily="2" charset="-70"/>
              <a:buChar char="।"/>
            </a:pPr>
            <a:endParaRPr lang="lt-LT" sz="1266" b="1" dirty="0">
              <a:solidFill>
                <a:srgbClr val="092D68"/>
              </a:solidFill>
              <a:latin typeface="Poppins" panose="00000500000000000000" pitchFamily="2" charset="-70"/>
            </a:endParaRPr>
          </a:p>
        </p:txBody>
      </p:sp>
      <p:graphicFrame>
        <p:nvGraphicFramePr>
          <p:cNvPr id="4" name="Diagram 3">
            <a:extLst>
              <a:ext uri="{FF2B5EF4-FFF2-40B4-BE49-F238E27FC236}">
                <a16:creationId xmlns:a16="http://schemas.microsoft.com/office/drawing/2014/main" id="{3B4B85C9-CBDF-EA84-94D5-8C28F29E4885}"/>
              </a:ext>
            </a:extLst>
          </p:cNvPr>
          <p:cNvGraphicFramePr/>
          <p:nvPr>
            <p:extLst>
              <p:ext uri="{D42A27DB-BD31-4B8C-83A1-F6EECF244321}">
                <p14:modId xmlns:p14="http://schemas.microsoft.com/office/powerpoint/2010/main" val="4236877165"/>
              </p:ext>
            </p:extLst>
          </p:nvPr>
        </p:nvGraphicFramePr>
        <p:xfrm>
          <a:off x="1396001" y="3309594"/>
          <a:ext cx="10251140" cy="296910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18671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31998BB5-378F-3419-3B5A-9D72BFEAB675}"/>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C275A70B-8817-91AD-03BD-D470BFE000CC}"/>
              </a:ext>
            </a:extLst>
          </p:cNvPr>
          <p:cNvGrpSpPr/>
          <p:nvPr/>
        </p:nvGrpSpPr>
        <p:grpSpPr>
          <a:xfrm>
            <a:off x="4808675" y="2998621"/>
            <a:ext cx="2881202" cy="2677929"/>
            <a:chOff x="3325813" y="1666875"/>
            <a:chExt cx="2501900" cy="2354263"/>
          </a:xfrm>
        </p:grpSpPr>
        <p:sp>
          <p:nvSpPr>
            <p:cNvPr id="4" name="Freeform 7">
              <a:extLst>
                <a:ext uri="{FF2B5EF4-FFF2-40B4-BE49-F238E27FC236}">
                  <a16:creationId xmlns:a16="http://schemas.microsoft.com/office/drawing/2014/main" id="{B38AC32B-3ECE-3931-E1F6-23C43536944B}"/>
                </a:ext>
              </a:extLst>
            </p:cNvPr>
            <p:cNvSpPr>
              <a:spLocks/>
            </p:cNvSpPr>
            <p:nvPr/>
          </p:nvSpPr>
          <p:spPr bwMode="auto">
            <a:xfrm>
              <a:off x="4462463" y="2652713"/>
              <a:ext cx="1365250" cy="1368425"/>
            </a:xfrm>
            <a:custGeom>
              <a:avLst/>
              <a:gdLst/>
              <a:ahLst/>
              <a:cxnLst>
                <a:cxn ang="0">
                  <a:pos x="222" y="0"/>
                </a:cxn>
                <a:cxn ang="0">
                  <a:pos x="111" y="30"/>
                </a:cxn>
                <a:cxn ang="0">
                  <a:pos x="148" y="94"/>
                </a:cxn>
                <a:cxn ang="0">
                  <a:pos x="222" y="74"/>
                </a:cxn>
                <a:cxn ang="0">
                  <a:pos x="369" y="222"/>
                </a:cxn>
                <a:cxn ang="0">
                  <a:pos x="222" y="369"/>
                </a:cxn>
                <a:cxn ang="0">
                  <a:pos x="74" y="222"/>
                </a:cxn>
                <a:cxn ang="0">
                  <a:pos x="0" y="222"/>
                </a:cxn>
                <a:cxn ang="0">
                  <a:pos x="222" y="443"/>
                </a:cxn>
                <a:cxn ang="0">
                  <a:pos x="443" y="222"/>
                </a:cxn>
                <a:cxn ang="0">
                  <a:pos x="222" y="0"/>
                </a:cxn>
              </a:cxnLst>
              <a:rect l="0" t="0" r="r" b="b"/>
              <a:pathLst>
                <a:path w="443" h="443">
                  <a:moveTo>
                    <a:pt x="222" y="0"/>
                  </a:moveTo>
                  <a:cubicBezTo>
                    <a:pt x="181" y="0"/>
                    <a:pt x="143" y="11"/>
                    <a:pt x="111" y="30"/>
                  </a:cubicBezTo>
                  <a:cubicBezTo>
                    <a:pt x="148" y="94"/>
                    <a:pt x="148" y="94"/>
                    <a:pt x="148" y="94"/>
                  </a:cubicBezTo>
                  <a:cubicBezTo>
                    <a:pt x="170" y="82"/>
                    <a:pt x="195" y="74"/>
                    <a:pt x="222" y="74"/>
                  </a:cubicBezTo>
                  <a:cubicBezTo>
                    <a:pt x="303" y="74"/>
                    <a:pt x="369" y="140"/>
                    <a:pt x="369" y="222"/>
                  </a:cubicBezTo>
                  <a:cubicBezTo>
                    <a:pt x="369" y="303"/>
                    <a:pt x="303" y="369"/>
                    <a:pt x="222" y="369"/>
                  </a:cubicBezTo>
                  <a:cubicBezTo>
                    <a:pt x="140" y="369"/>
                    <a:pt x="74" y="303"/>
                    <a:pt x="74" y="222"/>
                  </a:cubicBezTo>
                  <a:cubicBezTo>
                    <a:pt x="0" y="222"/>
                    <a:pt x="0" y="222"/>
                    <a:pt x="0" y="222"/>
                  </a:cubicBezTo>
                  <a:cubicBezTo>
                    <a:pt x="0" y="344"/>
                    <a:pt x="99" y="443"/>
                    <a:pt x="222" y="443"/>
                  </a:cubicBezTo>
                  <a:cubicBezTo>
                    <a:pt x="344" y="443"/>
                    <a:pt x="443" y="344"/>
                    <a:pt x="443" y="222"/>
                  </a:cubicBezTo>
                  <a:cubicBezTo>
                    <a:pt x="443" y="100"/>
                    <a:pt x="344" y="0"/>
                    <a:pt x="22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5" name="Freeform 8">
              <a:extLst>
                <a:ext uri="{FF2B5EF4-FFF2-40B4-BE49-F238E27FC236}">
                  <a16:creationId xmlns:a16="http://schemas.microsoft.com/office/drawing/2014/main" id="{BC1BB7E1-924E-11C1-8CF3-43847D34E99A}"/>
                </a:ext>
              </a:extLst>
            </p:cNvPr>
            <p:cNvSpPr>
              <a:spLocks/>
            </p:cNvSpPr>
            <p:nvPr/>
          </p:nvSpPr>
          <p:spPr bwMode="auto">
            <a:xfrm>
              <a:off x="3325813" y="2652713"/>
              <a:ext cx="1365250" cy="1368425"/>
            </a:xfrm>
            <a:custGeom>
              <a:avLst/>
              <a:gdLst/>
              <a:ahLst/>
              <a:cxnLst>
                <a:cxn ang="0">
                  <a:pos x="222" y="369"/>
                </a:cxn>
                <a:cxn ang="0">
                  <a:pos x="74" y="222"/>
                </a:cxn>
                <a:cxn ang="0">
                  <a:pos x="222" y="74"/>
                </a:cxn>
                <a:cxn ang="0">
                  <a:pos x="286" y="89"/>
                </a:cxn>
                <a:cxn ang="0">
                  <a:pos x="326" y="27"/>
                </a:cxn>
                <a:cxn ang="0">
                  <a:pos x="222" y="0"/>
                </a:cxn>
                <a:cxn ang="0">
                  <a:pos x="0" y="222"/>
                </a:cxn>
                <a:cxn ang="0">
                  <a:pos x="222" y="443"/>
                </a:cxn>
                <a:cxn ang="0">
                  <a:pos x="443" y="222"/>
                </a:cxn>
                <a:cxn ang="0">
                  <a:pos x="369" y="222"/>
                </a:cxn>
                <a:cxn ang="0">
                  <a:pos x="222" y="369"/>
                </a:cxn>
              </a:cxnLst>
              <a:rect l="0" t="0" r="r" b="b"/>
              <a:pathLst>
                <a:path w="443" h="443">
                  <a:moveTo>
                    <a:pt x="222" y="369"/>
                  </a:moveTo>
                  <a:cubicBezTo>
                    <a:pt x="140" y="369"/>
                    <a:pt x="74" y="303"/>
                    <a:pt x="74" y="222"/>
                  </a:cubicBezTo>
                  <a:cubicBezTo>
                    <a:pt x="74" y="140"/>
                    <a:pt x="140" y="74"/>
                    <a:pt x="222" y="74"/>
                  </a:cubicBezTo>
                  <a:cubicBezTo>
                    <a:pt x="245" y="74"/>
                    <a:pt x="266" y="80"/>
                    <a:pt x="286" y="89"/>
                  </a:cubicBezTo>
                  <a:cubicBezTo>
                    <a:pt x="326" y="27"/>
                    <a:pt x="326" y="27"/>
                    <a:pt x="326" y="27"/>
                  </a:cubicBezTo>
                  <a:cubicBezTo>
                    <a:pt x="295" y="10"/>
                    <a:pt x="259" y="0"/>
                    <a:pt x="222" y="0"/>
                  </a:cubicBezTo>
                  <a:cubicBezTo>
                    <a:pt x="99" y="0"/>
                    <a:pt x="0" y="100"/>
                    <a:pt x="0" y="222"/>
                  </a:cubicBezTo>
                  <a:cubicBezTo>
                    <a:pt x="0" y="344"/>
                    <a:pt x="99" y="443"/>
                    <a:pt x="222" y="443"/>
                  </a:cubicBezTo>
                  <a:cubicBezTo>
                    <a:pt x="344" y="443"/>
                    <a:pt x="443" y="344"/>
                    <a:pt x="443" y="222"/>
                  </a:cubicBezTo>
                  <a:cubicBezTo>
                    <a:pt x="369" y="222"/>
                    <a:pt x="369" y="222"/>
                    <a:pt x="369" y="222"/>
                  </a:cubicBezTo>
                  <a:cubicBezTo>
                    <a:pt x="369" y="303"/>
                    <a:pt x="303" y="369"/>
                    <a:pt x="222" y="369"/>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6" name="Freeform 9">
              <a:extLst>
                <a:ext uri="{FF2B5EF4-FFF2-40B4-BE49-F238E27FC236}">
                  <a16:creationId xmlns:a16="http://schemas.microsoft.com/office/drawing/2014/main" id="{F7D98622-97F6-FB23-D7FA-DF8D889F96E7}"/>
                </a:ext>
              </a:extLst>
            </p:cNvPr>
            <p:cNvSpPr>
              <a:spLocks/>
            </p:cNvSpPr>
            <p:nvPr/>
          </p:nvSpPr>
          <p:spPr bwMode="auto">
            <a:xfrm>
              <a:off x="3895726" y="1666875"/>
              <a:ext cx="1365250" cy="1276350"/>
            </a:xfrm>
            <a:custGeom>
              <a:avLst/>
              <a:gdLst/>
              <a:ahLst/>
              <a:cxnLst>
                <a:cxn ang="0">
                  <a:pos x="101" y="407"/>
                </a:cxn>
                <a:cxn ang="0">
                  <a:pos x="141" y="345"/>
                </a:cxn>
                <a:cxn ang="0">
                  <a:pos x="74" y="221"/>
                </a:cxn>
                <a:cxn ang="0">
                  <a:pos x="221" y="74"/>
                </a:cxn>
                <a:cxn ang="0">
                  <a:pos x="368" y="221"/>
                </a:cxn>
                <a:cxn ang="0">
                  <a:pos x="295" y="349"/>
                </a:cxn>
                <a:cxn ang="0">
                  <a:pos x="332" y="413"/>
                </a:cxn>
                <a:cxn ang="0">
                  <a:pos x="443" y="221"/>
                </a:cxn>
                <a:cxn ang="0">
                  <a:pos x="221" y="0"/>
                </a:cxn>
                <a:cxn ang="0">
                  <a:pos x="0" y="221"/>
                </a:cxn>
                <a:cxn ang="0">
                  <a:pos x="101" y="407"/>
                </a:cxn>
              </a:cxnLst>
              <a:rect l="0" t="0" r="r" b="b"/>
              <a:pathLst>
                <a:path w="443" h="413">
                  <a:moveTo>
                    <a:pt x="101" y="407"/>
                  </a:moveTo>
                  <a:cubicBezTo>
                    <a:pt x="141" y="345"/>
                    <a:pt x="141" y="345"/>
                    <a:pt x="141" y="345"/>
                  </a:cubicBezTo>
                  <a:cubicBezTo>
                    <a:pt x="101" y="319"/>
                    <a:pt x="74" y="273"/>
                    <a:pt x="74" y="221"/>
                  </a:cubicBezTo>
                  <a:cubicBezTo>
                    <a:pt x="74" y="140"/>
                    <a:pt x="140" y="74"/>
                    <a:pt x="221" y="74"/>
                  </a:cubicBezTo>
                  <a:cubicBezTo>
                    <a:pt x="302" y="74"/>
                    <a:pt x="368" y="140"/>
                    <a:pt x="368" y="221"/>
                  </a:cubicBezTo>
                  <a:cubicBezTo>
                    <a:pt x="368" y="276"/>
                    <a:pt x="339" y="323"/>
                    <a:pt x="295" y="349"/>
                  </a:cubicBezTo>
                  <a:cubicBezTo>
                    <a:pt x="332" y="413"/>
                    <a:pt x="332" y="413"/>
                    <a:pt x="332" y="413"/>
                  </a:cubicBezTo>
                  <a:cubicBezTo>
                    <a:pt x="398" y="375"/>
                    <a:pt x="443" y="303"/>
                    <a:pt x="443" y="221"/>
                  </a:cubicBezTo>
                  <a:cubicBezTo>
                    <a:pt x="443" y="99"/>
                    <a:pt x="343" y="0"/>
                    <a:pt x="221" y="0"/>
                  </a:cubicBezTo>
                  <a:cubicBezTo>
                    <a:pt x="99" y="0"/>
                    <a:pt x="0" y="99"/>
                    <a:pt x="0" y="221"/>
                  </a:cubicBezTo>
                  <a:cubicBezTo>
                    <a:pt x="0" y="299"/>
                    <a:pt x="40" y="368"/>
                    <a:pt x="101" y="40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7" name="Freeform 10">
              <a:extLst>
                <a:ext uri="{FF2B5EF4-FFF2-40B4-BE49-F238E27FC236}">
                  <a16:creationId xmlns:a16="http://schemas.microsoft.com/office/drawing/2014/main" id="{63611BD1-A839-489E-33A7-9CC73A36A154}"/>
                </a:ext>
              </a:extLst>
            </p:cNvPr>
            <p:cNvSpPr>
              <a:spLocks/>
            </p:cNvSpPr>
            <p:nvPr/>
          </p:nvSpPr>
          <p:spPr bwMode="auto">
            <a:xfrm>
              <a:off x="4206876" y="2732088"/>
              <a:ext cx="711200" cy="606425"/>
            </a:xfrm>
            <a:custGeom>
              <a:avLst/>
              <a:gdLst/>
              <a:ahLst/>
              <a:cxnLst>
                <a:cxn ang="0">
                  <a:pos x="231" y="68"/>
                </a:cxn>
                <a:cxn ang="0">
                  <a:pos x="194" y="4"/>
                </a:cxn>
                <a:cxn ang="0">
                  <a:pos x="120" y="24"/>
                </a:cxn>
                <a:cxn ang="0">
                  <a:pos x="40" y="0"/>
                </a:cxn>
                <a:cxn ang="0">
                  <a:pos x="0" y="63"/>
                </a:cxn>
                <a:cxn ang="0">
                  <a:pos x="83" y="196"/>
                </a:cxn>
                <a:cxn ang="0">
                  <a:pos x="157" y="196"/>
                </a:cxn>
                <a:cxn ang="0">
                  <a:pos x="231" y="68"/>
                </a:cxn>
              </a:cxnLst>
              <a:rect l="0" t="0" r="r" b="b"/>
              <a:pathLst>
                <a:path w="231" h="196">
                  <a:moveTo>
                    <a:pt x="231" y="68"/>
                  </a:moveTo>
                  <a:cubicBezTo>
                    <a:pt x="194" y="4"/>
                    <a:pt x="194" y="4"/>
                    <a:pt x="194" y="4"/>
                  </a:cubicBezTo>
                  <a:cubicBezTo>
                    <a:pt x="172" y="16"/>
                    <a:pt x="147" y="24"/>
                    <a:pt x="120" y="24"/>
                  </a:cubicBezTo>
                  <a:cubicBezTo>
                    <a:pt x="91" y="24"/>
                    <a:pt x="63" y="15"/>
                    <a:pt x="40" y="0"/>
                  </a:cubicBezTo>
                  <a:cubicBezTo>
                    <a:pt x="0" y="63"/>
                    <a:pt x="0" y="63"/>
                    <a:pt x="0" y="63"/>
                  </a:cubicBezTo>
                  <a:cubicBezTo>
                    <a:pt x="49" y="87"/>
                    <a:pt x="83" y="137"/>
                    <a:pt x="83" y="196"/>
                  </a:cubicBezTo>
                  <a:cubicBezTo>
                    <a:pt x="157" y="196"/>
                    <a:pt x="157" y="196"/>
                    <a:pt x="157" y="196"/>
                  </a:cubicBezTo>
                  <a:cubicBezTo>
                    <a:pt x="157" y="141"/>
                    <a:pt x="187" y="94"/>
                    <a:pt x="231" y="68"/>
                  </a:cubicBezTo>
                  <a:close/>
                </a:path>
              </a:pathLst>
            </a:custGeom>
            <a:solidFill>
              <a:schemeClr val="bg2">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grpSp>
      <p:sp>
        <p:nvSpPr>
          <p:cNvPr id="9" name="Freeform 239">
            <a:extLst>
              <a:ext uri="{FF2B5EF4-FFF2-40B4-BE49-F238E27FC236}">
                <a16:creationId xmlns:a16="http://schemas.microsoft.com/office/drawing/2014/main" id="{4747FB41-32E8-4617-6203-8B37B9A3385A}"/>
              </a:ext>
            </a:extLst>
          </p:cNvPr>
          <p:cNvSpPr>
            <a:spLocks noEditPoints="1"/>
          </p:cNvSpPr>
          <p:nvPr/>
        </p:nvSpPr>
        <p:spPr bwMode="auto">
          <a:xfrm>
            <a:off x="6057407" y="4337586"/>
            <a:ext cx="330769" cy="321567"/>
          </a:xfrm>
          <a:custGeom>
            <a:avLst/>
            <a:gdLst/>
            <a:ahLst/>
            <a:cxnLst>
              <a:cxn ang="0">
                <a:pos x="58" y="35"/>
              </a:cxn>
              <a:cxn ang="0">
                <a:pos x="29" y="58"/>
              </a:cxn>
              <a:cxn ang="0">
                <a:pos x="9" y="50"/>
              </a:cxn>
              <a:cxn ang="0">
                <a:pos x="5" y="55"/>
              </a:cxn>
              <a:cxn ang="0">
                <a:pos x="3" y="55"/>
              </a:cxn>
              <a:cxn ang="0">
                <a:pos x="0" y="53"/>
              </a:cxn>
              <a:cxn ang="0">
                <a:pos x="0" y="36"/>
              </a:cxn>
              <a:cxn ang="0">
                <a:pos x="3" y="34"/>
              </a:cxn>
              <a:cxn ang="0">
                <a:pos x="20" y="34"/>
              </a:cxn>
              <a:cxn ang="0">
                <a:pos x="22" y="36"/>
              </a:cxn>
              <a:cxn ang="0">
                <a:pos x="22" y="38"/>
              </a:cxn>
              <a:cxn ang="0">
                <a:pos x="16" y="43"/>
              </a:cxn>
              <a:cxn ang="0">
                <a:pos x="30" y="48"/>
              </a:cxn>
              <a:cxn ang="0">
                <a:pos x="46" y="39"/>
              </a:cxn>
              <a:cxn ang="0">
                <a:pos x="48" y="34"/>
              </a:cxn>
              <a:cxn ang="0">
                <a:pos x="49" y="34"/>
              </a:cxn>
              <a:cxn ang="0">
                <a:pos x="57" y="34"/>
              </a:cxn>
              <a:cxn ang="0">
                <a:pos x="58" y="35"/>
              </a:cxn>
              <a:cxn ang="0">
                <a:pos x="58" y="35"/>
              </a:cxn>
              <a:cxn ang="0">
                <a:pos x="59" y="21"/>
              </a:cxn>
              <a:cxn ang="0">
                <a:pos x="56" y="24"/>
              </a:cxn>
              <a:cxn ang="0">
                <a:pos x="39" y="24"/>
              </a:cxn>
              <a:cxn ang="0">
                <a:pos x="37" y="21"/>
              </a:cxn>
              <a:cxn ang="0">
                <a:pos x="38" y="20"/>
              </a:cxn>
              <a:cxn ang="0">
                <a:pos x="43" y="14"/>
              </a:cxn>
              <a:cxn ang="0">
                <a:pos x="30" y="9"/>
              </a:cxn>
              <a:cxn ang="0">
                <a:pos x="13" y="19"/>
              </a:cxn>
              <a:cxn ang="0">
                <a:pos x="11" y="23"/>
              </a:cxn>
              <a:cxn ang="0">
                <a:pos x="10" y="24"/>
              </a:cxn>
              <a:cxn ang="0">
                <a:pos x="2" y="24"/>
              </a:cxn>
              <a:cxn ang="0">
                <a:pos x="1" y="23"/>
              </a:cxn>
              <a:cxn ang="0">
                <a:pos x="1" y="22"/>
              </a:cxn>
              <a:cxn ang="0">
                <a:pos x="30" y="0"/>
              </a:cxn>
              <a:cxn ang="0">
                <a:pos x="50" y="8"/>
              </a:cxn>
              <a:cxn ang="0">
                <a:pos x="55" y="3"/>
              </a:cxn>
              <a:cxn ang="0">
                <a:pos x="56" y="2"/>
              </a:cxn>
              <a:cxn ang="0">
                <a:pos x="59" y="4"/>
              </a:cxn>
              <a:cxn ang="0">
                <a:pos x="59" y="21"/>
              </a:cxn>
            </a:cxnLst>
            <a:rect l="0" t="0" r="r" b="b"/>
            <a:pathLst>
              <a:path w="59" h="58">
                <a:moveTo>
                  <a:pt x="58" y="35"/>
                </a:moveTo>
                <a:cubicBezTo>
                  <a:pt x="55" y="48"/>
                  <a:pt x="43" y="58"/>
                  <a:pt x="29" y="58"/>
                </a:cubicBezTo>
                <a:cubicBezTo>
                  <a:pt x="22" y="58"/>
                  <a:pt x="15" y="55"/>
                  <a:pt x="9" y="50"/>
                </a:cubicBezTo>
                <a:cubicBezTo>
                  <a:pt x="5" y="55"/>
                  <a:pt x="5" y="55"/>
                  <a:pt x="5" y="55"/>
                </a:cubicBezTo>
                <a:cubicBezTo>
                  <a:pt x="4" y="55"/>
                  <a:pt x="4" y="55"/>
                  <a:pt x="3" y="55"/>
                </a:cubicBezTo>
                <a:cubicBezTo>
                  <a:pt x="2" y="55"/>
                  <a:pt x="0" y="54"/>
                  <a:pt x="0" y="53"/>
                </a:cubicBezTo>
                <a:cubicBezTo>
                  <a:pt x="0" y="36"/>
                  <a:pt x="0" y="36"/>
                  <a:pt x="0" y="36"/>
                </a:cubicBezTo>
                <a:cubicBezTo>
                  <a:pt x="0" y="35"/>
                  <a:pt x="2" y="34"/>
                  <a:pt x="3" y="34"/>
                </a:cubicBezTo>
                <a:cubicBezTo>
                  <a:pt x="20" y="34"/>
                  <a:pt x="20" y="34"/>
                  <a:pt x="20" y="34"/>
                </a:cubicBezTo>
                <a:cubicBezTo>
                  <a:pt x="21" y="34"/>
                  <a:pt x="22" y="35"/>
                  <a:pt x="22" y="36"/>
                </a:cubicBezTo>
                <a:cubicBezTo>
                  <a:pt x="22" y="37"/>
                  <a:pt x="22" y="37"/>
                  <a:pt x="22" y="38"/>
                </a:cubicBezTo>
                <a:cubicBezTo>
                  <a:pt x="16" y="43"/>
                  <a:pt x="16" y="43"/>
                  <a:pt x="16" y="43"/>
                </a:cubicBezTo>
                <a:cubicBezTo>
                  <a:pt x="20" y="46"/>
                  <a:pt x="25" y="48"/>
                  <a:pt x="30" y="48"/>
                </a:cubicBezTo>
                <a:cubicBezTo>
                  <a:pt x="36" y="48"/>
                  <a:pt x="43" y="45"/>
                  <a:pt x="46" y="39"/>
                </a:cubicBezTo>
                <a:cubicBezTo>
                  <a:pt x="47" y="37"/>
                  <a:pt x="48" y="36"/>
                  <a:pt x="48" y="34"/>
                </a:cubicBezTo>
                <a:cubicBezTo>
                  <a:pt x="48" y="34"/>
                  <a:pt x="49" y="34"/>
                  <a:pt x="49" y="34"/>
                </a:cubicBezTo>
                <a:cubicBezTo>
                  <a:pt x="57" y="34"/>
                  <a:pt x="57" y="34"/>
                  <a:pt x="57" y="34"/>
                </a:cubicBezTo>
                <a:cubicBezTo>
                  <a:pt x="57" y="34"/>
                  <a:pt x="58" y="34"/>
                  <a:pt x="58" y="35"/>
                </a:cubicBezTo>
                <a:cubicBezTo>
                  <a:pt x="58" y="35"/>
                  <a:pt x="58" y="35"/>
                  <a:pt x="58" y="35"/>
                </a:cubicBezTo>
                <a:close/>
                <a:moveTo>
                  <a:pt x="59" y="21"/>
                </a:moveTo>
                <a:cubicBezTo>
                  <a:pt x="59" y="23"/>
                  <a:pt x="58" y="24"/>
                  <a:pt x="56" y="24"/>
                </a:cubicBezTo>
                <a:cubicBezTo>
                  <a:pt x="39" y="24"/>
                  <a:pt x="39" y="24"/>
                  <a:pt x="39" y="24"/>
                </a:cubicBezTo>
                <a:cubicBezTo>
                  <a:pt x="38" y="24"/>
                  <a:pt x="37" y="23"/>
                  <a:pt x="37" y="21"/>
                </a:cubicBezTo>
                <a:cubicBezTo>
                  <a:pt x="37" y="21"/>
                  <a:pt x="37" y="20"/>
                  <a:pt x="38" y="20"/>
                </a:cubicBezTo>
                <a:cubicBezTo>
                  <a:pt x="43" y="14"/>
                  <a:pt x="43" y="14"/>
                  <a:pt x="43" y="14"/>
                </a:cubicBezTo>
                <a:cubicBezTo>
                  <a:pt x="39" y="11"/>
                  <a:pt x="34" y="9"/>
                  <a:pt x="30" y="9"/>
                </a:cubicBezTo>
                <a:cubicBezTo>
                  <a:pt x="23" y="9"/>
                  <a:pt x="17" y="13"/>
                  <a:pt x="13" y="19"/>
                </a:cubicBezTo>
                <a:cubicBezTo>
                  <a:pt x="12" y="20"/>
                  <a:pt x="12" y="21"/>
                  <a:pt x="11" y="23"/>
                </a:cubicBezTo>
                <a:cubicBezTo>
                  <a:pt x="11" y="24"/>
                  <a:pt x="10" y="24"/>
                  <a:pt x="10" y="24"/>
                </a:cubicBezTo>
                <a:cubicBezTo>
                  <a:pt x="2" y="24"/>
                  <a:pt x="2" y="24"/>
                  <a:pt x="2" y="24"/>
                </a:cubicBezTo>
                <a:cubicBezTo>
                  <a:pt x="2" y="24"/>
                  <a:pt x="1" y="23"/>
                  <a:pt x="1" y="23"/>
                </a:cubicBezTo>
                <a:cubicBezTo>
                  <a:pt x="1" y="23"/>
                  <a:pt x="1" y="22"/>
                  <a:pt x="1" y="22"/>
                </a:cubicBezTo>
                <a:cubicBezTo>
                  <a:pt x="4" y="9"/>
                  <a:pt x="16" y="0"/>
                  <a:pt x="30" y="0"/>
                </a:cubicBezTo>
                <a:cubicBezTo>
                  <a:pt x="37" y="0"/>
                  <a:pt x="44" y="3"/>
                  <a:pt x="50" y="8"/>
                </a:cubicBezTo>
                <a:cubicBezTo>
                  <a:pt x="55" y="3"/>
                  <a:pt x="55" y="3"/>
                  <a:pt x="55" y="3"/>
                </a:cubicBezTo>
                <a:cubicBezTo>
                  <a:pt x="55" y="2"/>
                  <a:pt x="56" y="2"/>
                  <a:pt x="56" y="2"/>
                </a:cubicBezTo>
                <a:cubicBezTo>
                  <a:pt x="58" y="2"/>
                  <a:pt x="59" y="3"/>
                  <a:pt x="59" y="4"/>
                </a:cubicBezTo>
                <a:lnTo>
                  <a:pt x="59" y="21"/>
                </a:ln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15" name="Arc 14">
            <a:extLst>
              <a:ext uri="{FF2B5EF4-FFF2-40B4-BE49-F238E27FC236}">
                <a16:creationId xmlns:a16="http://schemas.microsoft.com/office/drawing/2014/main" id="{C799F1B1-97FE-B451-1BED-DA371F5005F5}"/>
              </a:ext>
            </a:extLst>
          </p:cNvPr>
          <p:cNvSpPr/>
          <p:nvPr/>
        </p:nvSpPr>
        <p:spPr>
          <a:xfrm>
            <a:off x="6649394" y="3639935"/>
            <a:ext cx="1031874" cy="1019218"/>
          </a:xfrm>
          <a:prstGeom prst="arc">
            <a:avLst>
              <a:gd name="adj1" fmla="val 15550924"/>
              <a:gd name="adj2" fmla="val 2030403"/>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srgbClr val="262626"/>
              </a:solidFill>
              <a:latin typeface="Calibri"/>
            </a:endParaRPr>
          </a:p>
        </p:txBody>
      </p:sp>
      <p:sp>
        <p:nvSpPr>
          <p:cNvPr id="16" name="Arc 15">
            <a:extLst>
              <a:ext uri="{FF2B5EF4-FFF2-40B4-BE49-F238E27FC236}">
                <a16:creationId xmlns:a16="http://schemas.microsoft.com/office/drawing/2014/main" id="{2CC94CBD-43D6-8F61-B07D-5D3849AD1002}"/>
              </a:ext>
            </a:extLst>
          </p:cNvPr>
          <p:cNvSpPr/>
          <p:nvPr/>
        </p:nvSpPr>
        <p:spPr>
          <a:xfrm rot="14338685">
            <a:off x="4903261" y="3605418"/>
            <a:ext cx="1019218" cy="1031874"/>
          </a:xfrm>
          <a:prstGeom prst="arc">
            <a:avLst>
              <a:gd name="adj1" fmla="val 16200000"/>
              <a:gd name="adj2" fmla="val 2185946"/>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srgbClr val="262626"/>
              </a:solidFill>
              <a:latin typeface="Calibri"/>
            </a:endParaRPr>
          </a:p>
        </p:txBody>
      </p:sp>
      <p:sp>
        <p:nvSpPr>
          <p:cNvPr id="17" name="Arc 16">
            <a:extLst>
              <a:ext uri="{FF2B5EF4-FFF2-40B4-BE49-F238E27FC236}">
                <a16:creationId xmlns:a16="http://schemas.microsoft.com/office/drawing/2014/main" id="{20BC5755-5670-80B3-3DEB-BFDD2FF9A10A}"/>
              </a:ext>
            </a:extLst>
          </p:cNvPr>
          <p:cNvSpPr/>
          <p:nvPr/>
        </p:nvSpPr>
        <p:spPr>
          <a:xfrm rot="7200000">
            <a:off x="5825992" y="4960373"/>
            <a:ext cx="1019218" cy="1031874"/>
          </a:xfrm>
          <a:prstGeom prst="arc">
            <a:avLst>
              <a:gd name="adj1" fmla="val 15966997"/>
              <a:gd name="adj2" fmla="val 2030403"/>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srgbClr val="262626"/>
              </a:solidFill>
              <a:latin typeface="Calibri"/>
            </a:endParaRPr>
          </a:p>
        </p:txBody>
      </p:sp>
      <p:sp>
        <p:nvSpPr>
          <p:cNvPr id="21" name="Rectangle 20">
            <a:extLst>
              <a:ext uri="{FF2B5EF4-FFF2-40B4-BE49-F238E27FC236}">
                <a16:creationId xmlns:a16="http://schemas.microsoft.com/office/drawing/2014/main" id="{1AC4E0DF-5853-6DAA-A171-4D2D25B555E5}"/>
              </a:ext>
            </a:extLst>
          </p:cNvPr>
          <p:cNvSpPr/>
          <p:nvPr/>
        </p:nvSpPr>
        <p:spPr>
          <a:xfrm>
            <a:off x="1365031" y="3117175"/>
            <a:ext cx="3834086" cy="1292662"/>
          </a:xfrm>
          <a:prstGeom prst="rect">
            <a:avLst/>
          </a:prstGeom>
        </p:spPr>
        <p:txBody>
          <a:bodyPr wrap="square">
            <a:spAutoFit/>
          </a:bodyPr>
          <a:lstStyle/>
          <a:p>
            <a:pPr algn="ctr">
              <a:spcAft>
                <a:spcPts val="600"/>
              </a:spcAft>
              <a:buClr>
                <a:srgbClr val="142D64"/>
              </a:buClr>
            </a:pPr>
            <a:r>
              <a:rPr lang="lt-LT" b="1" dirty="0">
                <a:solidFill>
                  <a:srgbClr val="142D64"/>
                </a:solidFill>
                <a:latin typeface="Poppins" panose="00000500000000000000" pitchFamily="2" charset="-70"/>
              </a:rPr>
              <a:t>Galima projekto finansavimo suma</a:t>
            </a:r>
          </a:p>
          <a:p>
            <a:pPr algn="ctr">
              <a:spcAft>
                <a:spcPts val="600"/>
              </a:spcAft>
              <a:buClr>
                <a:srgbClr val="142D64"/>
              </a:buClr>
            </a:pPr>
            <a:r>
              <a:rPr lang="en-US" sz="1600" dirty="0">
                <a:latin typeface="Poppins" panose="00000500000000000000" pitchFamily="2" charset="-70"/>
              </a:rPr>
              <a:t>Did</a:t>
            </a:r>
            <a:r>
              <a:rPr lang="lt-LT" sz="1600" dirty="0">
                <a:latin typeface="Poppins" panose="00000500000000000000" pitchFamily="2" charset="-70"/>
              </a:rPr>
              <a:t>žiausia - </a:t>
            </a:r>
            <a:r>
              <a:rPr lang="lt-LT" sz="1600" b="1" dirty="0">
                <a:solidFill>
                  <a:srgbClr val="142D64"/>
                </a:solidFill>
                <a:latin typeface="Poppins" panose="00000500000000000000" pitchFamily="2" charset="-70"/>
              </a:rPr>
              <a:t>200 tūkst. Eur</a:t>
            </a:r>
            <a:r>
              <a:rPr lang="lt-LT" sz="1600" dirty="0">
                <a:solidFill>
                  <a:srgbClr val="142D64"/>
                </a:solidFill>
                <a:latin typeface="Poppins" panose="00000500000000000000" pitchFamily="2" charset="-70"/>
              </a:rPr>
              <a:t>.</a:t>
            </a:r>
            <a:r>
              <a:rPr lang="en-US" sz="1600" dirty="0">
                <a:solidFill>
                  <a:srgbClr val="142D64"/>
                </a:solidFill>
                <a:latin typeface="Poppins" panose="00000500000000000000" pitchFamily="2" charset="-70"/>
              </a:rPr>
              <a:t> </a:t>
            </a:r>
          </a:p>
          <a:p>
            <a:pPr algn="ctr">
              <a:spcAft>
                <a:spcPts val="600"/>
              </a:spcAft>
              <a:buClr>
                <a:srgbClr val="142D64"/>
              </a:buClr>
            </a:pPr>
            <a:r>
              <a:rPr lang="lt-LT" sz="1600" dirty="0">
                <a:latin typeface="Poppins" panose="00000500000000000000" pitchFamily="2" charset="-70"/>
              </a:rPr>
              <a:t>Mažiausia </a:t>
            </a:r>
            <a:r>
              <a:rPr lang="lt-LT" sz="1600" dirty="0">
                <a:solidFill>
                  <a:srgbClr val="142D64"/>
                </a:solidFill>
                <a:latin typeface="Poppins" panose="00000500000000000000" pitchFamily="2" charset="-70"/>
              </a:rPr>
              <a:t>- </a:t>
            </a:r>
            <a:r>
              <a:rPr lang="lt-LT" sz="1600" b="1" dirty="0">
                <a:solidFill>
                  <a:srgbClr val="142D64"/>
                </a:solidFill>
                <a:latin typeface="Poppins" panose="00000500000000000000" pitchFamily="2" charset="-70"/>
              </a:rPr>
              <a:t>50 tūkst. Eur</a:t>
            </a:r>
            <a:r>
              <a:rPr lang="lt-LT" sz="1600" dirty="0">
                <a:solidFill>
                  <a:srgbClr val="142D64"/>
                </a:solidFill>
                <a:latin typeface="Poppins" panose="00000500000000000000" pitchFamily="2" charset="-70"/>
              </a:rPr>
              <a:t>.</a:t>
            </a:r>
          </a:p>
        </p:txBody>
      </p:sp>
      <p:sp>
        <p:nvSpPr>
          <p:cNvPr id="23" name="Rectangle 22">
            <a:extLst>
              <a:ext uri="{FF2B5EF4-FFF2-40B4-BE49-F238E27FC236}">
                <a16:creationId xmlns:a16="http://schemas.microsoft.com/office/drawing/2014/main" id="{E669A927-C9F7-4051-4068-CB3728754300}"/>
              </a:ext>
            </a:extLst>
          </p:cNvPr>
          <p:cNvSpPr/>
          <p:nvPr/>
        </p:nvSpPr>
        <p:spPr>
          <a:xfrm>
            <a:off x="7715446" y="1671296"/>
            <a:ext cx="4164240" cy="4616648"/>
          </a:xfrm>
          <a:prstGeom prst="rect">
            <a:avLst/>
          </a:prstGeom>
        </p:spPr>
        <p:txBody>
          <a:bodyPr wrap="square">
            <a:spAutoFit/>
          </a:bodyPr>
          <a:lstStyle/>
          <a:p>
            <a:pPr algn="ctr">
              <a:spcAft>
                <a:spcPts val="600"/>
              </a:spcAft>
              <a:buClr>
                <a:srgbClr val="142D64"/>
              </a:buClr>
            </a:pPr>
            <a:r>
              <a:rPr lang="lt-LT" b="1" dirty="0">
                <a:solidFill>
                  <a:srgbClr val="142D64"/>
                </a:solidFill>
                <a:latin typeface="Poppins" panose="00000500000000000000" pitchFamily="2" charset="-70"/>
              </a:rPr>
              <a:t>Finansavimo intensyvumas</a:t>
            </a:r>
            <a:endParaRPr lang="lt-LT" sz="600" dirty="0">
              <a:solidFill>
                <a:srgbClr val="212529"/>
              </a:solidFill>
              <a:latin typeface="Poppins" panose="00000500000000000000" pitchFamily="2" charset="-70"/>
            </a:endParaRPr>
          </a:p>
          <a:p>
            <a:pPr algn="ctr">
              <a:spcAft>
                <a:spcPts val="600"/>
              </a:spcAft>
              <a:buClr>
                <a:srgbClr val="142D64"/>
              </a:buClr>
            </a:pPr>
            <a:r>
              <a:rPr lang="lt-LT" sz="1600" b="1" dirty="0">
                <a:solidFill>
                  <a:srgbClr val="008080"/>
                </a:solidFill>
                <a:latin typeface="Poppins" panose="00000500000000000000" pitchFamily="2" charset="-70"/>
              </a:rPr>
              <a:t>Priklauso nuo pasirinktos valstybės pagalbos rūšies</a:t>
            </a:r>
            <a:endParaRPr lang="lt-LT" sz="1600" dirty="0">
              <a:solidFill>
                <a:srgbClr val="008080"/>
              </a:solidFill>
              <a:latin typeface="Poppins" panose="00000500000000000000" pitchFamily="2" charset="-70"/>
            </a:endParaRPr>
          </a:p>
          <a:p>
            <a:pPr algn="ctr">
              <a:spcAft>
                <a:spcPts val="600"/>
              </a:spcAft>
              <a:buClr>
                <a:srgbClr val="142D64"/>
              </a:buClr>
            </a:pPr>
            <a:r>
              <a:rPr lang="en-US" sz="1600" dirty="0">
                <a:solidFill>
                  <a:srgbClr val="212529"/>
                </a:solidFill>
                <a:latin typeface="Poppins" panose="00000500000000000000" pitchFamily="2" charset="-70"/>
              </a:rPr>
              <a:t>K</a:t>
            </a:r>
            <a:r>
              <a:rPr lang="lt-LT" sz="1600" dirty="0">
                <a:solidFill>
                  <a:srgbClr val="212529"/>
                </a:solidFill>
                <a:latin typeface="Poppins" panose="00000500000000000000" pitchFamily="2" charset="-70"/>
              </a:rPr>
              <a:t>ai projektui teikiama valstybės pagalba </a:t>
            </a:r>
            <a:r>
              <a:rPr lang="lt-LT" sz="1600" dirty="0">
                <a:latin typeface="Poppins" panose="00000500000000000000" pitchFamily="2" charset="-70"/>
              </a:rPr>
              <a:t>Reglamento (ES) Nr. 651/2014 </a:t>
            </a:r>
            <a:r>
              <a:rPr lang="lt-LT" sz="1600" dirty="0">
                <a:solidFill>
                  <a:srgbClr val="212529"/>
                </a:solidFill>
                <a:latin typeface="Poppins" panose="00000500000000000000" pitchFamily="2" charset="-70"/>
              </a:rPr>
              <a:t>53 straipsnio 2 dalies a-e punktuose nurodytiems kultūros tikslams ir (arba) kultūrinėms veikloms – </a:t>
            </a:r>
            <a:r>
              <a:rPr lang="lt-LT" sz="1600" b="1" dirty="0">
                <a:solidFill>
                  <a:srgbClr val="092D68"/>
                </a:solidFill>
                <a:latin typeface="Poppins" panose="00000500000000000000" pitchFamily="2" charset="-70"/>
              </a:rPr>
              <a:t>iki 80 proc.</a:t>
            </a:r>
            <a:endParaRPr lang="en-US" sz="1600" b="1" dirty="0">
              <a:solidFill>
                <a:srgbClr val="092D68"/>
              </a:solidFill>
              <a:latin typeface="Poppins" panose="00000500000000000000" pitchFamily="2" charset="-70"/>
            </a:endParaRPr>
          </a:p>
          <a:p>
            <a:pPr algn="ctr">
              <a:spcAft>
                <a:spcPts val="600"/>
              </a:spcAft>
              <a:buClr>
                <a:srgbClr val="142D64"/>
              </a:buClr>
            </a:pPr>
            <a:r>
              <a:rPr lang="en-US" sz="1600" dirty="0">
                <a:solidFill>
                  <a:srgbClr val="212529"/>
                </a:solidFill>
                <a:latin typeface="Poppins" panose="00000500000000000000" pitchFamily="2" charset="-70"/>
              </a:rPr>
              <a:t>K</a:t>
            </a:r>
            <a:r>
              <a:rPr lang="lt-LT" sz="1600" dirty="0">
                <a:solidFill>
                  <a:srgbClr val="212529"/>
                </a:solidFill>
                <a:latin typeface="Poppins" panose="00000500000000000000" pitchFamily="2" charset="-70"/>
              </a:rPr>
              <a:t>ai projektui teikiama valstybės pagalba </a:t>
            </a:r>
            <a:r>
              <a:rPr lang="lt-LT" sz="1600" dirty="0">
                <a:latin typeface="Poppins" panose="00000500000000000000" pitchFamily="2" charset="-70"/>
              </a:rPr>
              <a:t>Reglamento (ES) Nr. 651/2014 </a:t>
            </a:r>
            <a:r>
              <a:rPr lang="lt-LT" sz="1600" dirty="0">
                <a:solidFill>
                  <a:srgbClr val="212529"/>
                </a:solidFill>
                <a:latin typeface="Poppins" panose="00000500000000000000" pitchFamily="2" charset="-70"/>
              </a:rPr>
              <a:t>53 straipsnio 2 dalies f punktuose nurodytiems kultūros tikslams ir (arba) kultūrinėms veikloms – </a:t>
            </a:r>
            <a:r>
              <a:rPr lang="lt-LT" sz="1600" b="1" dirty="0">
                <a:solidFill>
                  <a:srgbClr val="092D68"/>
                </a:solidFill>
                <a:latin typeface="Poppins" panose="00000500000000000000" pitchFamily="2" charset="-70"/>
              </a:rPr>
              <a:t>iki 70 proc.</a:t>
            </a:r>
            <a:endParaRPr lang="en-US" sz="1600" b="1" dirty="0">
              <a:solidFill>
                <a:srgbClr val="092D68"/>
              </a:solidFill>
              <a:latin typeface="Poppins" panose="00000500000000000000" pitchFamily="2" charset="-70"/>
            </a:endParaRPr>
          </a:p>
          <a:p>
            <a:pPr algn="ctr">
              <a:spcAft>
                <a:spcPts val="600"/>
              </a:spcAft>
              <a:buClr>
                <a:srgbClr val="142D64"/>
              </a:buClr>
            </a:pPr>
            <a:r>
              <a:rPr lang="en-US" sz="1600" dirty="0">
                <a:solidFill>
                  <a:srgbClr val="212529"/>
                </a:solidFill>
                <a:latin typeface="Poppins" panose="00000500000000000000" pitchFamily="2" charset="-70"/>
              </a:rPr>
              <a:t>K</a:t>
            </a:r>
            <a:r>
              <a:rPr lang="lt-LT" sz="1600" dirty="0">
                <a:solidFill>
                  <a:srgbClr val="212529"/>
                </a:solidFill>
                <a:latin typeface="Poppins" panose="00000500000000000000" pitchFamily="2" charset="-70"/>
              </a:rPr>
              <a:t>ai projektui teikiama valstybės pagalba </a:t>
            </a:r>
            <a:r>
              <a:rPr lang="lt-LT" sz="1600" dirty="0">
                <a:latin typeface="Poppins" panose="00000500000000000000" pitchFamily="2" charset="-70"/>
              </a:rPr>
              <a:t>Reglamento (ES) Nr. 651/2014 </a:t>
            </a:r>
            <a:r>
              <a:rPr lang="lt-LT" sz="1600" dirty="0">
                <a:solidFill>
                  <a:srgbClr val="212529"/>
                </a:solidFill>
                <a:latin typeface="Poppins" panose="00000500000000000000" pitchFamily="2" charset="-70"/>
              </a:rPr>
              <a:t>54 straipsnio a-c punkte nurodytam kultūros produktui – </a:t>
            </a:r>
            <a:r>
              <a:rPr lang="lt-LT" sz="1600" b="1" dirty="0">
                <a:solidFill>
                  <a:srgbClr val="092D68"/>
                </a:solidFill>
                <a:latin typeface="Poppins" panose="00000500000000000000" pitchFamily="2" charset="-70"/>
              </a:rPr>
              <a:t>iki 50 proc.</a:t>
            </a:r>
          </a:p>
        </p:txBody>
      </p:sp>
      <p:sp>
        <p:nvSpPr>
          <p:cNvPr id="27" name="Text Placeholder 2">
            <a:extLst>
              <a:ext uri="{FF2B5EF4-FFF2-40B4-BE49-F238E27FC236}">
                <a16:creationId xmlns:a16="http://schemas.microsoft.com/office/drawing/2014/main" id="{34571A13-C8BB-3237-7D4A-693FC1ABEDF5}"/>
              </a:ext>
            </a:extLst>
          </p:cNvPr>
          <p:cNvSpPr txBox="1">
            <a:spLocks/>
          </p:cNvSpPr>
          <p:nvPr/>
        </p:nvSpPr>
        <p:spPr>
          <a:xfrm>
            <a:off x="1416049" y="476251"/>
            <a:ext cx="1023109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Finansavimas (3)</a:t>
            </a:r>
          </a:p>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Pirmasis kvietimas</a:t>
            </a:r>
          </a:p>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lt-LT"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8" name="Picture 2" descr="Centrinė projektų valdymo agentūra">
            <a:extLst>
              <a:ext uri="{FF2B5EF4-FFF2-40B4-BE49-F238E27FC236}">
                <a16:creationId xmlns:a16="http://schemas.microsoft.com/office/drawing/2014/main" id="{69289526-999C-5564-C9FE-1C9C66768F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70" name="Slide Number Placeholder 3">
            <a:extLst>
              <a:ext uri="{FF2B5EF4-FFF2-40B4-BE49-F238E27FC236}">
                <a16:creationId xmlns:a16="http://schemas.microsoft.com/office/drawing/2014/main" id="{9D8F42CC-1933-BE91-9AC7-617DDBEFCB7D}"/>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46" name="Text Placeholder 1">
            <a:extLst>
              <a:ext uri="{FF2B5EF4-FFF2-40B4-BE49-F238E27FC236}">
                <a16:creationId xmlns:a16="http://schemas.microsoft.com/office/drawing/2014/main" id="{A12AB342-4CC1-2C30-7E1E-FD067DB3F62B}"/>
              </a:ext>
            </a:extLst>
          </p:cNvPr>
          <p:cNvSpPr txBox="1">
            <a:spLocks/>
          </p:cNvSpPr>
          <p:nvPr/>
        </p:nvSpPr>
        <p:spPr>
          <a:xfrm>
            <a:off x="1416048" y="1671296"/>
            <a:ext cx="6346339" cy="1211613"/>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just">
              <a:buClr>
                <a:srgbClr val="142D64"/>
              </a:buClr>
              <a:buNone/>
            </a:pPr>
            <a:r>
              <a:rPr lang="en-US" sz="1800" b="1" dirty="0">
                <a:solidFill>
                  <a:srgbClr val="142D64"/>
                </a:solidFill>
                <a:latin typeface="Poppins" panose="00000500000000000000" pitchFamily="2" charset="-70"/>
              </a:rPr>
              <a:t>P</a:t>
            </a:r>
            <a:r>
              <a:rPr lang="lt-LT" sz="1800" b="1" dirty="0">
                <a:solidFill>
                  <a:srgbClr val="142D64"/>
                </a:solidFill>
                <a:latin typeface="Poppins" panose="00000500000000000000" pitchFamily="2" charset="-70"/>
              </a:rPr>
              <a:t>agal pirmąjį kvietimą projektams teikiama valstybės pagalba</a:t>
            </a:r>
            <a:r>
              <a:rPr lang="lt-LT" sz="1800" dirty="0">
                <a:latin typeface="Poppins" panose="00000500000000000000" pitchFamily="2" charset="-70"/>
              </a:rPr>
              <a:t>, kaip ji apibrėžta Sutarties dėl Europos Sąjungos veikimo 107 straipsnyje ir atitinka </a:t>
            </a:r>
            <a:r>
              <a:rPr lang="lt-LT" sz="1800" dirty="0">
                <a:solidFill>
                  <a:srgbClr val="008080"/>
                </a:solidFill>
                <a:latin typeface="Poppins" panose="00000500000000000000" pitchFamily="2" charset="-70"/>
                <a:hlinkClick r:id="rId4">
                  <a:extLst>
                    <a:ext uri="{A12FA001-AC4F-418D-AE19-62706E023703}">
                      <ahyp:hlinkClr xmlns:ahyp="http://schemas.microsoft.com/office/drawing/2018/hyperlinkcolor" val="tx"/>
                    </a:ext>
                  </a:extLst>
                </a:hlinkClick>
              </a:rPr>
              <a:t>Reglamento (ES) Nr. 651/2014 </a:t>
            </a:r>
            <a:r>
              <a:rPr lang="lt-LT" sz="1800" dirty="0">
                <a:latin typeface="Poppins" panose="00000500000000000000" pitchFamily="2" charset="-70"/>
              </a:rPr>
              <a:t>53 ir 54 straipsnių nuostatas</a:t>
            </a:r>
            <a:r>
              <a:rPr lang="en-US" sz="1800" dirty="0">
                <a:latin typeface="Poppins" panose="00000500000000000000" pitchFamily="2" charset="-70"/>
              </a:rPr>
              <a:t>.</a:t>
            </a:r>
            <a:endParaRPr lang="lt-LT" sz="1600" dirty="0">
              <a:latin typeface="Poppins" panose="00000500000000000000" pitchFamily="2" charset="-70"/>
            </a:endParaRPr>
          </a:p>
        </p:txBody>
      </p:sp>
      <p:sp>
        <p:nvSpPr>
          <p:cNvPr id="47" name="Text Placeholder 1">
            <a:extLst>
              <a:ext uri="{FF2B5EF4-FFF2-40B4-BE49-F238E27FC236}">
                <a16:creationId xmlns:a16="http://schemas.microsoft.com/office/drawing/2014/main" id="{89A9C750-74B2-8822-0073-AC9793EF84F7}"/>
              </a:ext>
            </a:extLst>
          </p:cNvPr>
          <p:cNvSpPr txBox="1">
            <a:spLocks/>
          </p:cNvSpPr>
          <p:nvPr/>
        </p:nvSpPr>
        <p:spPr>
          <a:xfrm>
            <a:off x="1412044" y="4441360"/>
            <a:ext cx="3480174" cy="1194372"/>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Clr>
                <a:srgbClr val="142D64"/>
              </a:buClr>
              <a:buNone/>
            </a:pPr>
            <a:r>
              <a:rPr lang="lt-LT" sz="1800" b="1" dirty="0">
                <a:solidFill>
                  <a:srgbClr val="008080"/>
                </a:solidFill>
                <a:latin typeface="Poppins" panose="00000500000000000000" pitchFamily="2" charset="-70"/>
              </a:rPr>
              <a:t>SVARBU</a:t>
            </a:r>
            <a:r>
              <a:rPr lang="en-US" sz="1800" b="1" dirty="0">
                <a:solidFill>
                  <a:srgbClr val="008080"/>
                </a:solidFill>
                <a:latin typeface="Poppins" panose="00000500000000000000" pitchFamily="2" charset="-70"/>
              </a:rPr>
              <a:t>! </a:t>
            </a:r>
            <a:r>
              <a:rPr lang="en-US" sz="1800" b="1" dirty="0">
                <a:solidFill>
                  <a:srgbClr val="142D64"/>
                </a:solidFill>
                <a:latin typeface="Poppins" panose="00000500000000000000" pitchFamily="2" charset="-70"/>
              </a:rPr>
              <a:t>P</a:t>
            </a:r>
            <a:r>
              <a:rPr lang="lt-LT" sz="1800" b="1" dirty="0">
                <a:solidFill>
                  <a:srgbClr val="142D64"/>
                </a:solidFill>
                <a:latin typeface="Poppins" panose="00000500000000000000" pitchFamily="2" charset="-70"/>
              </a:rPr>
              <a:t>rojekto finansuojamoji procentinė dalis PĮP vertinimo metu negali būti keičiama</a:t>
            </a:r>
            <a:r>
              <a:rPr lang="en-US" sz="1800" b="1" dirty="0">
                <a:solidFill>
                  <a:srgbClr val="142D64"/>
                </a:solidFill>
                <a:latin typeface="Poppins" panose="00000500000000000000" pitchFamily="2" charset="-70"/>
              </a:rPr>
              <a:t>.  </a:t>
            </a:r>
            <a:endParaRPr lang="lt-LT" sz="1600" dirty="0">
              <a:solidFill>
                <a:srgbClr val="142D64"/>
              </a:solidFill>
              <a:latin typeface="Poppins" panose="00000500000000000000" pitchFamily="2" charset="-70"/>
            </a:endParaRPr>
          </a:p>
        </p:txBody>
      </p:sp>
      <p:sp>
        <p:nvSpPr>
          <p:cNvPr id="3" name="Text Placeholder 1">
            <a:extLst>
              <a:ext uri="{FF2B5EF4-FFF2-40B4-BE49-F238E27FC236}">
                <a16:creationId xmlns:a16="http://schemas.microsoft.com/office/drawing/2014/main" id="{C7A692CD-99D9-C0FC-7DA4-603965FA3508}"/>
              </a:ext>
            </a:extLst>
          </p:cNvPr>
          <p:cNvSpPr txBox="1">
            <a:spLocks/>
          </p:cNvSpPr>
          <p:nvPr/>
        </p:nvSpPr>
        <p:spPr>
          <a:xfrm>
            <a:off x="894098" y="5667255"/>
            <a:ext cx="4929214" cy="484857"/>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Clr>
                <a:srgbClr val="142D64"/>
              </a:buClr>
              <a:buNone/>
            </a:pPr>
            <a:r>
              <a:rPr lang="lt-LT" sz="1800" b="1" dirty="0">
                <a:solidFill>
                  <a:srgbClr val="008080"/>
                </a:solidFill>
                <a:latin typeface="Poppins" panose="00000500000000000000" pitchFamily="2" charset="-70"/>
              </a:rPr>
              <a:t>SVARBU</a:t>
            </a:r>
            <a:r>
              <a:rPr lang="en-US" sz="1800" b="1" dirty="0">
                <a:solidFill>
                  <a:srgbClr val="008080"/>
                </a:solidFill>
                <a:latin typeface="Poppins" panose="00000500000000000000" pitchFamily="2" charset="-70"/>
              </a:rPr>
              <a:t>! </a:t>
            </a:r>
            <a:r>
              <a:rPr lang="lt-LT" sz="1800" b="1" dirty="0">
                <a:solidFill>
                  <a:srgbClr val="142D64"/>
                </a:solidFill>
                <a:latin typeface="Poppins" panose="00000500000000000000" pitchFamily="2" charset="-70"/>
              </a:rPr>
              <a:t>Sunkumus patiriančioms įmonėms pagalba neteikiama.</a:t>
            </a:r>
            <a:endParaRPr lang="lt-LT" sz="1600" dirty="0">
              <a:solidFill>
                <a:srgbClr val="142D64"/>
              </a:solidFill>
              <a:latin typeface="Poppins" panose="00000500000000000000" pitchFamily="2" charset="-70"/>
            </a:endParaRPr>
          </a:p>
        </p:txBody>
      </p:sp>
    </p:spTree>
    <p:extLst>
      <p:ext uri="{BB962C8B-B14F-4D97-AF65-F5344CB8AC3E}">
        <p14:creationId xmlns:p14="http://schemas.microsoft.com/office/powerpoint/2010/main" val="200886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68212145-9BD6-EC39-8F4B-E5F2289742CE}"/>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EA75F9B0-351D-C744-03DF-E78DA35C0912}"/>
              </a:ext>
            </a:extLst>
          </p:cNvPr>
          <p:cNvGrpSpPr/>
          <p:nvPr/>
        </p:nvGrpSpPr>
        <p:grpSpPr>
          <a:xfrm>
            <a:off x="5133399" y="2538051"/>
            <a:ext cx="2881202" cy="2677929"/>
            <a:chOff x="3325813" y="1666875"/>
            <a:chExt cx="2501900" cy="2354263"/>
          </a:xfrm>
        </p:grpSpPr>
        <p:sp>
          <p:nvSpPr>
            <p:cNvPr id="4" name="Freeform 7">
              <a:extLst>
                <a:ext uri="{FF2B5EF4-FFF2-40B4-BE49-F238E27FC236}">
                  <a16:creationId xmlns:a16="http://schemas.microsoft.com/office/drawing/2014/main" id="{8D695CB4-EAE1-5577-4500-3A5AB250A048}"/>
                </a:ext>
              </a:extLst>
            </p:cNvPr>
            <p:cNvSpPr>
              <a:spLocks/>
            </p:cNvSpPr>
            <p:nvPr/>
          </p:nvSpPr>
          <p:spPr bwMode="auto">
            <a:xfrm>
              <a:off x="4462463" y="2652713"/>
              <a:ext cx="1365250" cy="1368425"/>
            </a:xfrm>
            <a:custGeom>
              <a:avLst/>
              <a:gdLst/>
              <a:ahLst/>
              <a:cxnLst>
                <a:cxn ang="0">
                  <a:pos x="222" y="0"/>
                </a:cxn>
                <a:cxn ang="0">
                  <a:pos x="111" y="30"/>
                </a:cxn>
                <a:cxn ang="0">
                  <a:pos x="148" y="94"/>
                </a:cxn>
                <a:cxn ang="0">
                  <a:pos x="222" y="74"/>
                </a:cxn>
                <a:cxn ang="0">
                  <a:pos x="369" y="222"/>
                </a:cxn>
                <a:cxn ang="0">
                  <a:pos x="222" y="369"/>
                </a:cxn>
                <a:cxn ang="0">
                  <a:pos x="74" y="222"/>
                </a:cxn>
                <a:cxn ang="0">
                  <a:pos x="0" y="222"/>
                </a:cxn>
                <a:cxn ang="0">
                  <a:pos x="222" y="443"/>
                </a:cxn>
                <a:cxn ang="0">
                  <a:pos x="443" y="222"/>
                </a:cxn>
                <a:cxn ang="0">
                  <a:pos x="222" y="0"/>
                </a:cxn>
              </a:cxnLst>
              <a:rect l="0" t="0" r="r" b="b"/>
              <a:pathLst>
                <a:path w="443" h="443">
                  <a:moveTo>
                    <a:pt x="222" y="0"/>
                  </a:moveTo>
                  <a:cubicBezTo>
                    <a:pt x="181" y="0"/>
                    <a:pt x="143" y="11"/>
                    <a:pt x="111" y="30"/>
                  </a:cubicBezTo>
                  <a:cubicBezTo>
                    <a:pt x="148" y="94"/>
                    <a:pt x="148" y="94"/>
                    <a:pt x="148" y="94"/>
                  </a:cubicBezTo>
                  <a:cubicBezTo>
                    <a:pt x="170" y="82"/>
                    <a:pt x="195" y="74"/>
                    <a:pt x="222" y="74"/>
                  </a:cubicBezTo>
                  <a:cubicBezTo>
                    <a:pt x="303" y="74"/>
                    <a:pt x="369" y="140"/>
                    <a:pt x="369" y="222"/>
                  </a:cubicBezTo>
                  <a:cubicBezTo>
                    <a:pt x="369" y="303"/>
                    <a:pt x="303" y="369"/>
                    <a:pt x="222" y="369"/>
                  </a:cubicBezTo>
                  <a:cubicBezTo>
                    <a:pt x="140" y="369"/>
                    <a:pt x="74" y="303"/>
                    <a:pt x="74" y="222"/>
                  </a:cubicBezTo>
                  <a:cubicBezTo>
                    <a:pt x="0" y="222"/>
                    <a:pt x="0" y="222"/>
                    <a:pt x="0" y="222"/>
                  </a:cubicBezTo>
                  <a:cubicBezTo>
                    <a:pt x="0" y="344"/>
                    <a:pt x="99" y="443"/>
                    <a:pt x="222" y="443"/>
                  </a:cubicBezTo>
                  <a:cubicBezTo>
                    <a:pt x="344" y="443"/>
                    <a:pt x="443" y="344"/>
                    <a:pt x="443" y="222"/>
                  </a:cubicBezTo>
                  <a:cubicBezTo>
                    <a:pt x="443" y="100"/>
                    <a:pt x="344" y="0"/>
                    <a:pt x="22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5" name="Freeform 8">
              <a:extLst>
                <a:ext uri="{FF2B5EF4-FFF2-40B4-BE49-F238E27FC236}">
                  <a16:creationId xmlns:a16="http://schemas.microsoft.com/office/drawing/2014/main" id="{9155A266-B910-9110-5E34-5DF04D34E4DA}"/>
                </a:ext>
              </a:extLst>
            </p:cNvPr>
            <p:cNvSpPr>
              <a:spLocks/>
            </p:cNvSpPr>
            <p:nvPr/>
          </p:nvSpPr>
          <p:spPr bwMode="auto">
            <a:xfrm>
              <a:off x="3325813" y="2652713"/>
              <a:ext cx="1365250" cy="1368425"/>
            </a:xfrm>
            <a:custGeom>
              <a:avLst/>
              <a:gdLst/>
              <a:ahLst/>
              <a:cxnLst>
                <a:cxn ang="0">
                  <a:pos x="222" y="369"/>
                </a:cxn>
                <a:cxn ang="0">
                  <a:pos x="74" y="222"/>
                </a:cxn>
                <a:cxn ang="0">
                  <a:pos x="222" y="74"/>
                </a:cxn>
                <a:cxn ang="0">
                  <a:pos x="286" y="89"/>
                </a:cxn>
                <a:cxn ang="0">
                  <a:pos x="326" y="27"/>
                </a:cxn>
                <a:cxn ang="0">
                  <a:pos x="222" y="0"/>
                </a:cxn>
                <a:cxn ang="0">
                  <a:pos x="0" y="222"/>
                </a:cxn>
                <a:cxn ang="0">
                  <a:pos x="222" y="443"/>
                </a:cxn>
                <a:cxn ang="0">
                  <a:pos x="443" y="222"/>
                </a:cxn>
                <a:cxn ang="0">
                  <a:pos x="369" y="222"/>
                </a:cxn>
                <a:cxn ang="0">
                  <a:pos x="222" y="369"/>
                </a:cxn>
              </a:cxnLst>
              <a:rect l="0" t="0" r="r" b="b"/>
              <a:pathLst>
                <a:path w="443" h="443">
                  <a:moveTo>
                    <a:pt x="222" y="369"/>
                  </a:moveTo>
                  <a:cubicBezTo>
                    <a:pt x="140" y="369"/>
                    <a:pt x="74" y="303"/>
                    <a:pt x="74" y="222"/>
                  </a:cubicBezTo>
                  <a:cubicBezTo>
                    <a:pt x="74" y="140"/>
                    <a:pt x="140" y="74"/>
                    <a:pt x="222" y="74"/>
                  </a:cubicBezTo>
                  <a:cubicBezTo>
                    <a:pt x="245" y="74"/>
                    <a:pt x="266" y="80"/>
                    <a:pt x="286" y="89"/>
                  </a:cubicBezTo>
                  <a:cubicBezTo>
                    <a:pt x="326" y="27"/>
                    <a:pt x="326" y="27"/>
                    <a:pt x="326" y="27"/>
                  </a:cubicBezTo>
                  <a:cubicBezTo>
                    <a:pt x="295" y="10"/>
                    <a:pt x="259" y="0"/>
                    <a:pt x="222" y="0"/>
                  </a:cubicBezTo>
                  <a:cubicBezTo>
                    <a:pt x="99" y="0"/>
                    <a:pt x="0" y="100"/>
                    <a:pt x="0" y="222"/>
                  </a:cubicBezTo>
                  <a:cubicBezTo>
                    <a:pt x="0" y="344"/>
                    <a:pt x="99" y="443"/>
                    <a:pt x="222" y="443"/>
                  </a:cubicBezTo>
                  <a:cubicBezTo>
                    <a:pt x="344" y="443"/>
                    <a:pt x="443" y="344"/>
                    <a:pt x="443" y="222"/>
                  </a:cubicBezTo>
                  <a:cubicBezTo>
                    <a:pt x="369" y="222"/>
                    <a:pt x="369" y="222"/>
                    <a:pt x="369" y="222"/>
                  </a:cubicBezTo>
                  <a:cubicBezTo>
                    <a:pt x="369" y="303"/>
                    <a:pt x="303" y="369"/>
                    <a:pt x="222" y="369"/>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6" name="Freeform 9">
              <a:extLst>
                <a:ext uri="{FF2B5EF4-FFF2-40B4-BE49-F238E27FC236}">
                  <a16:creationId xmlns:a16="http://schemas.microsoft.com/office/drawing/2014/main" id="{4B4DFBD2-DFFC-41F2-C1EB-D4721A7EE157}"/>
                </a:ext>
              </a:extLst>
            </p:cNvPr>
            <p:cNvSpPr>
              <a:spLocks/>
            </p:cNvSpPr>
            <p:nvPr/>
          </p:nvSpPr>
          <p:spPr bwMode="auto">
            <a:xfrm>
              <a:off x="3895726" y="1666875"/>
              <a:ext cx="1365250" cy="1276350"/>
            </a:xfrm>
            <a:custGeom>
              <a:avLst/>
              <a:gdLst/>
              <a:ahLst/>
              <a:cxnLst>
                <a:cxn ang="0">
                  <a:pos x="101" y="407"/>
                </a:cxn>
                <a:cxn ang="0">
                  <a:pos x="141" y="345"/>
                </a:cxn>
                <a:cxn ang="0">
                  <a:pos x="74" y="221"/>
                </a:cxn>
                <a:cxn ang="0">
                  <a:pos x="221" y="74"/>
                </a:cxn>
                <a:cxn ang="0">
                  <a:pos x="368" y="221"/>
                </a:cxn>
                <a:cxn ang="0">
                  <a:pos x="295" y="349"/>
                </a:cxn>
                <a:cxn ang="0">
                  <a:pos x="332" y="413"/>
                </a:cxn>
                <a:cxn ang="0">
                  <a:pos x="443" y="221"/>
                </a:cxn>
                <a:cxn ang="0">
                  <a:pos x="221" y="0"/>
                </a:cxn>
                <a:cxn ang="0">
                  <a:pos x="0" y="221"/>
                </a:cxn>
                <a:cxn ang="0">
                  <a:pos x="101" y="407"/>
                </a:cxn>
              </a:cxnLst>
              <a:rect l="0" t="0" r="r" b="b"/>
              <a:pathLst>
                <a:path w="443" h="413">
                  <a:moveTo>
                    <a:pt x="101" y="407"/>
                  </a:moveTo>
                  <a:cubicBezTo>
                    <a:pt x="141" y="345"/>
                    <a:pt x="141" y="345"/>
                    <a:pt x="141" y="345"/>
                  </a:cubicBezTo>
                  <a:cubicBezTo>
                    <a:pt x="101" y="319"/>
                    <a:pt x="74" y="273"/>
                    <a:pt x="74" y="221"/>
                  </a:cubicBezTo>
                  <a:cubicBezTo>
                    <a:pt x="74" y="140"/>
                    <a:pt x="140" y="74"/>
                    <a:pt x="221" y="74"/>
                  </a:cubicBezTo>
                  <a:cubicBezTo>
                    <a:pt x="302" y="74"/>
                    <a:pt x="368" y="140"/>
                    <a:pt x="368" y="221"/>
                  </a:cubicBezTo>
                  <a:cubicBezTo>
                    <a:pt x="368" y="276"/>
                    <a:pt x="339" y="323"/>
                    <a:pt x="295" y="349"/>
                  </a:cubicBezTo>
                  <a:cubicBezTo>
                    <a:pt x="332" y="413"/>
                    <a:pt x="332" y="413"/>
                    <a:pt x="332" y="413"/>
                  </a:cubicBezTo>
                  <a:cubicBezTo>
                    <a:pt x="398" y="375"/>
                    <a:pt x="443" y="303"/>
                    <a:pt x="443" y="221"/>
                  </a:cubicBezTo>
                  <a:cubicBezTo>
                    <a:pt x="443" y="99"/>
                    <a:pt x="343" y="0"/>
                    <a:pt x="221" y="0"/>
                  </a:cubicBezTo>
                  <a:cubicBezTo>
                    <a:pt x="99" y="0"/>
                    <a:pt x="0" y="99"/>
                    <a:pt x="0" y="221"/>
                  </a:cubicBezTo>
                  <a:cubicBezTo>
                    <a:pt x="0" y="299"/>
                    <a:pt x="40" y="368"/>
                    <a:pt x="101" y="40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7" name="Freeform 10">
              <a:extLst>
                <a:ext uri="{FF2B5EF4-FFF2-40B4-BE49-F238E27FC236}">
                  <a16:creationId xmlns:a16="http://schemas.microsoft.com/office/drawing/2014/main" id="{85ECC0DC-779D-3D8D-8A50-17FDD942F3E7}"/>
                </a:ext>
              </a:extLst>
            </p:cNvPr>
            <p:cNvSpPr>
              <a:spLocks/>
            </p:cNvSpPr>
            <p:nvPr/>
          </p:nvSpPr>
          <p:spPr bwMode="auto">
            <a:xfrm>
              <a:off x="4206876" y="2732088"/>
              <a:ext cx="711200" cy="606425"/>
            </a:xfrm>
            <a:custGeom>
              <a:avLst/>
              <a:gdLst/>
              <a:ahLst/>
              <a:cxnLst>
                <a:cxn ang="0">
                  <a:pos x="231" y="68"/>
                </a:cxn>
                <a:cxn ang="0">
                  <a:pos x="194" y="4"/>
                </a:cxn>
                <a:cxn ang="0">
                  <a:pos x="120" y="24"/>
                </a:cxn>
                <a:cxn ang="0">
                  <a:pos x="40" y="0"/>
                </a:cxn>
                <a:cxn ang="0">
                  <a:pos x="0" y="63"/>
                </a:cxn>
                <a:cxn ang="0">
                  <a:pos x="83" y="196"/>
                </a:cxn>
                <a:cxn ang="0">
                  <a:pos x="157" y="196"/>
                </a:cxn>
                <a:cxn ang="0">
                  <a:pos x="231" y="68"/>
                </a:cxn>
              </a:cxnLst>
              <a:rect l="0" t="0" r="r" b="b"/>
              <a:pathLst>
                <a:path w="231" h="196">
                  <a:moveTo>
                    <a:pt x="231" y="68"/>
                  </a:moveTo>
                  <a:cubicBezTo>
                    <a:pt x="194" y="4"/>
                    <a:pt x="194" y="4"/>
                    <a:pt x="194" y="4"/>
                  </a:cubicBezTo>
                  <a:cubicBezTo>
                    <a:pt x="172" y="16"/>
                    <a:pt x="147" y="24"/>
                    <a:pt x="120" y="24"/>
                  </a:cubicBezTo>
                  <a:cubicBezTo>
                    <a:pt x="91" y="24"/>
                    <a:pt x="63" y="15"/>
                    <a:pt x="40" y="0"/>
                  </a:cubicBezTo>
                  <a:cubicBezTo>
                    <a:pt x="0" y="63"/>
                    <a:pt x="0" y="63"/>
                    <a:pt x="0" y="63"/>
                  </a:cubicBezTo>
                  <a:cubicBezTo>
                    <a:pt x="49" y="87"/>
                    <a:pt x="83" y="137"/>
                    <a:pt x="83" y="196"/>
                  </a:cubicBezTo>
                  <a:cubicBezTo>
                    <a:pt x="157" y="196"/>
                    <a:pt x="157" y="196"/>
                    <a:pt x="157" y="196"/>
                  </a:cubicBezTo>
                  <a:cubicBezTo>
                    <a:pt x="157" y="141"/>
                    <a:pt x="187" y="94"/>
                    <a:pt x="231" y="68"/>
                  </a:cubicBezTo>
                  <a:close/>
                </a:path>
              </a:pathLst>
            </a:custGeom>
            <a:solidFill>
              <a:schemeClr val="bg2">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grpSp>
      <p:sp>
        <p:nvSpPr>
          <p:cNvPr id="9" name="Freeform 239">
            <a:extLst>
              <a:ext uri="{FF2B5EF4-FFF2-40B4-BE49-F238E27FC236}">
                <a16:creationId xmlns:a16="http://schemas.microsoft.com/office/drawing/2014/main" id="{F99FED85-FF53-BB66-59E4-9E304DC39D57}"/>
              </a:ext>
            </a:extLst>
          </p:cNvPr>
          <p:cNvSpPr>
            <a:spLocks noEditPoints="1"/>
          </p:cNvSpPr>
          <p:nvPr/>
        </p:nvSpPr>
        <p:spPr bwMode="auto">
          <a:xfrm>
            <a:off x="6382131" y="3877016"/>
            <a:ext cx="330769" cy="321567"/>
          </a:xfrm>
          <a:custGeom>
            <a:avLst/>
            <a:gdLst/>
            <a:ahLst/>
            <a:cxnLst>
              <a:cxn ang="0">
                <a:pos x="58" y="35"/>
              </a:cxn>
              <a:cxn ang="0">
                <a:pos x="29" y="58"/>
              </a:cxn>
              <a:cxn ang="0">
                <a:pos x="9" y="50"/>
              </a:cxn>
              <a:cxn ang="0">
                <a:pos x="5" y="55"/>
              </a:cxn>
              <a:cxn ang="0">
                <a:pos x="3" y="55"/>
              </a:cxn>
              <a:cxn ang="0">
                <a:pos x="0" y="53"/>
              </a:cxn>
              <a:cxn ang="0">
                <a:pos x="0" y="36"/>
              </a:cxn>
              <a:cxn ang="0">
                <a:pos x="3" y="34"/>
              </a:cxn>
              <a:cxn ang="0">
                <a:pos x="20" y="34"/>
              </a:cxn>
              <a:cxn ang="0">
                <a:pos x="22" y="36"/>
              </a:cxn>
              <a:cxn ang="0">
                <a:pos x="22" y="38"/>
              </a:cxn>
              <a:cxn ang="0">
                <a:pos x="16" y="43"/>
              </a:cxn>
              <a:cxn ang="0">
                <a:pos x="30" y="48"/>
              </a:cxn>
              <a:cxn ang="0">
                <a:pos x="46" y="39"/>
              </a:cxn>
              <a:cxn ang="0">
                <a:pos x="48" y="34"/>
              </a:cxn>
              <a:cxn ang="0">
                <a:pos x="49" y="34"/>
              </a:cxn>
              <a:cxn ang="0">
                <a:pos x="57" y="34"/>
              </a:cxn>
              <a:cxn ang="0">
                <a:pos x="58" y="35"/>
              </a:cxn>
              <a:cxn ang="0">
                <a:pos x="58" y="35"/>
              </a:cxn>
              <a:cxn ang="0">
                <a:pos x="59" y="21"/>
              </a:cxn>
              <a:cxn ang="0">
                <a:pos x="56" y="24"/>
              </a:cxn>
              <a:cxn ang="0">
                <a:pos x="39" y="24"/>
              </a:cxn>
              <a:cxn ang="0">
                <a:pos x="37" y="21"/>
              </a:cxn>
              <a:cxn ang="0">
                <a:pos x="38" y="20"/>
              </a:cxn>
              <a:cxn ang="0">
                <a:pos x="43" y="14"/>
              </a:cxn>
              <a:cxn ang="0">
                <a:pos x="30" y="9"/>
              </a:cxn>
              <a:cxn ang="0">
                <a:pos x="13" y="19"/>
              </a:cxn>
              <a:cxn ang="0">
                <a:pos x="11" y="23"/>
              </a:cxn>
              <a:cxn ang="0">
                <a:pos x="10" y="24"/>
              </a:cxn>
              <a:cxn ang="0">
                <a:pos x="2" y="24"/>
              </a:cxn>
              <a:cxn ang="0">
                <a:pos x="1" y="23"/>
              </a:cxn>
              <a:cxn ang="0">
                <a:pos x="1" y="22"/>
              </a:cxn>
              <a:cxn ang="0">
                <a:pos x="30" y="0"/>
              </a:cxn>
              <a:cxn ang="0">
                <a:pos x="50" y="8"/>
              </a:cxn>
              <a:cxn ang="0">
                <a:pos x="55" y="3"/>
              </a:cxn>
              <a:cxn ang="0">
                <a:pos x="56" y="2"/>
              </a:cxn>
              <a:cxn ang="0">
                <a:pos x="59" y="4"/>
              </a:cxn>
              <a:cxn ang="0">
                <a:pos x="59" y="21"/>
              </a:cxn>
            </a:cxnLst>
            <a:rect l="0" t="0" r="r" b="b"/>
            <a:pathLst>
              <a:path w="59" h="58">
                <a:moveTo>
                  <a:pt x="58" y="35"/>
                </a:moveTo>
                <a:cubicBezTo>
                  <a:pt x="55" y="48"/>
                  <a:pt x="43" y="58"/>
                  <a:pt x="29" y="58"/>
                </a:cubicBezTo>
                <a:cubicBezTo>
                  <a:pt x="22" y="58"/>
                  <a:pt x="15" y="55"/>
                  <a:pt x="9" y="50"/>
                </a:cubicBezTo>
                <a:cubicBezTo>
                  <a:pt x="5" y="55"/>
                  <a:pt x="5" y="55"/>
                  <a:pt x="5" y="55"/>
                </a:cubicBezTo>
                <a:cubicBezTo>
                  <a:pt x="4" y="55"/>
                  <a:pt x="4" y="55"/>
                  <a:pt x="3" y="55"/>
                </a:cubicBezTo>
                <a:cubicBezTo>
                  <a:pt x="2" y="55"/>
                  <a:pt x="0" y="54"/>
                  <a:pt x="0" y="53"/>
                </a:cubicBezTo>
                <a:cubicBezTo>
                  <a:pt x="0" y="36"/>
                  <a:pt x="0" y="36"/>
                  <a:pt x="0" y="36"/>
                </a:cubicBezTo>
                <a:cubicBezTo>
                  <a:pt x="0" y="35"/>
                  <a:pt x="2" y="34"/>
                  <a:pt x="3" y="34"/>
                </a:cubicBezTo>
                <a:cubicBezTo>
                  <a:pt x="20" y="34"/>
                  <a:pt x="20" y="34"/>
                  <a:pt x="20" y="34"/>
                </a:cubicBezTo>
                <a:cubicBezTo>
                  <a:pt x="21" y="34"/>
                  <a:pt x="22" y="35"/>
                  <a:pt x="22" y="36"/>
                </a:cubicBezTo>
                <a:cubicBezTo>
                  <a:pt x="22" y="37"/>
                  <a:pt x="22" y="37"/>
                  <a:pt x="22" y="38"/>
                </a:cubicBezTo>
                <a:cubicBezTo>
                  <a:pt x="16" y="43"/>
                  <a:pt x="16" y="43"/>
                  <a:pt x="16" y="43"/>
                </a:cubicBezTo>
                <a:cubicBezTo>
                  <a:pt x="20" y="46"/>
                  <a:pt x="25" y="48"/>
                  <a:pt x="30" y="48"/>
                </a:cubicBezTo>
                <a:cubicBezTo>
                  <a:pt x="36" y="48"/>
                  <a:pt x="43" y="45"/>
                  <a:pt x="46" y="39"/>
                </a:cubicBezTo>
                <a:cubicBezTo>
                  <a:pt x="47" y="37"/>
                  <a:pt x="48" y="36"/>
                  <a:pt x="48" y="34"/>
                </a:cubicBezTo>
                <a:cubicBezTo>
                  <a:pt x="48" y="34"/>
                  <a:pt x="49" y="34"/>
                  <a:pt x="49" y="34"/>
                </a:cubicBezTo>
                <a:cubicBezTo>
                  <a:pt x="57" y="34"/>
                  <a:pt x="57" y="34"/>
                  <a:pt x="57" y="34"/>
                </a:cubicBezTo>
                <a:cubicBezTo>
                  <a:pt x="57" y="34"/>
                  <a:pt x="58" y="34"/>
                  <a:pt x="58" y="35"/>
                </a:cubicBezTo>
                <a:cubicBezTo>
                  <a:pt x="58" y="35"/>
                  <a:pt x="58" y="35"/>
                  <a:pt x="58" y="35"/>
                </a:cubicBezTo>
                <a:close/>
                <a:moveTo>
                  <a:pt x="59" y="21"/>
                </a:moveTo>
                <a:cubicBezTo>
                  <a:pt x="59" y="23"/>
                  <a:pt x="58" y="24"/>
                  <a:pt x="56" y="24"/>
                </a:cubicBezTo>
                <a:cubicBezTo>
                  <a:pt x="39" y="24"/>
                  <a:pt x="39" y="24"/>
                  <a:pt x="39" y="24"/>
                </a:cubicBezTo>
                <a:cubicBezTo>
                  <a:pt x="38" y="24"/>
                  <a:pt x="37" y="23"/>
                  <a:pt x="37" y="21"/>
                </a:cubicBezTo>
                <a:cubicBezTo>
                  <a:pt x="37" y="21"/>
                  <a:pt x="37" y="20"/>
                  <a:pt x="38" y="20"/>
                </a:cubicBezTo>
                <a:cubicBezTo>
                  <a:pt x="43" y="14"/>
                  <a:pt x="43" y="14"/>
                  <a:pt x="43" y="14"/>
                </a:cubicBezTo>
                <a:cubicBezTo>
                  <a:pt x="39" y="11"/>
                  <a:pt x="34" y="9"/>
                  <a:pt x="30" y="9"/>
                </a:cubicBezTo>
                <a:cubicBezTo>
                  <a:pt x="23" y="9"/>
                  <a:pt x="17" y="13"/>
                  <a:pt x="13" y="19"/>
                </a:cubicBezTo>
                <a:cubicBezTo>
                  <a:pt x="12" y="20"/>
                  <a:pt x="12" y="21"/>
                  <a:pt x="11" y="23"/>
                </a:cubicBezTo>
                <a:cubicBezTo>
                  <a:pt x="11" y="24"/>
                  <a:pt x="10" y="24"/>
                  <a:pt x="10" y="24"/>
                </a:cubicBezTo>
                <a:cubicBezTo>
                  <a:pt x="2" y="24"/>
                  <a:pt x="2" y="24"/>
                  <a:pt x="2" y="24"/>
                </a:cubicBezTo>
                <a:cubicBezTo>
                  <a:pt x="2" y="24"/>
                  <a:pt x="1" y="23"/>
                  <a:pt x="1" y="23"/>
                </a:cubicBezTo>
                <a:cubicBezTo>
                  <a:pt x="1" y="23"/>
                  <a:pt x="1" y="22"/>
                  <a:pt x="1" y="22"/>
                </a:cubicBezTo>
                <a:cubicBezTo>
                  <a:pt x="4" y="9"/>
                  <a:pt x="16" y="0"/>
                  <a:pt x="30" y="0"/>
                </a:cubicBezTo>
                <a:cubicBezTo>
                  <a:pt x="37" y="0"/>
                  <a:pt x="44" y="3"/>
                  <a:pt x="50" y="8"/>
                </a:cubicBezTo>
                <a:cubicBezTo>
                  <a:pt x="55" y="3"/>
                  <a:pt x="55" y="3"/>
                  <a:pt x="55" y="3"/>
                </a:cubicBezTo>
                <a:cubicBezTo>
                  <a:pt x="55" y="2"/>
                  <a:pt x="56" y="2"/>
                  <a:pt x="56" y="2"/>
                </a:cubicBezTo>
                <a:cubicBezTo>
                  <a:pt x="58" y="2"/>
                  <a:pt x="59" y="3"/>
                  <a:pt x="59" y="4"/>
                </a:cubicBezTo>
                <a:lnTo>
                  <a:pt x="59" y="21"/>
                </a:ln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15" name="Arc 14">
            <a:extLst>
              <a:ext uri="{FF2B5EF4-FFF2-40B4-BE49-F238E27FC236}">
                <a16:creationId xmlns:a16="http://schemas.microsoft.com/office/drawing/2014/main" id="{DFFBFD06-ADAF-3F3E-BCB5-86CECD22A871}"/>
              </a:ext>
            </a:extLst>
          </p:cNvPr>
          <p:cNvSpPr/>
          <p:nvPr/>
        </p:nvSpPr>
        <p:spPr>
          <a:xfrm>
            <a:off x="6974118" y="3179365"/>
            <a:ext cx="1031874" cy="1019218"/>
          </a:xfrm>
          <a:prstGeom prst="arc">
            <a:avLst>
              <a:gd name="adj1" fmla="val 15550924"/>
              <a:gd name="adj2" fmla="val 2030403"/>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srgbClr val="262626"/>
              </a:solidFill>
              <a:latin typeface="Calibri"/>
            </a:endParaRPr>
          </a:p>
        </p:txBody>
      </p:sp>
      <p:sp>
        <p:nvSpPr>
          <p:cNvPr id="16" name="Arc 15">
            <a:extLst>
              <a:ext uri="{FF2B5EF4-FFF2-40B4-BE49-F238E27FC236}">
                <a16:creationId xmlns:a16="http://schemas.microsoft.com/office/drawing/2014/main" id="{84EA75D4-2363-466F-C115-CC32892667A2}"/>
              </a:ext>
            </a:extLst>
          </p:cNvPr>
          <p:cNvSpPr/>
          <p:nvPr/>
        </p:nvSpPr>
        <p:spPr>
          <a:xfrm rot="14338685">
            <a:off x="5227985" y="3144848"/>
            <a:ext cx="1019218" cy="1031874"/>
          </a:xfrm>
          <a:prstGeom prst="arc">
            <a:avLst>
              <a:gd name="adj1" fmla="val 16200000"/>
              <a:gd name="adj2" fmla="val 2185946"/>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srgbClr val="262626"/>
              </a:solidFill>
              <a:latin typeface="Calibri"/>
            </a:endParaRPr>
          </a:p>
        </p:txBody>
      </p:sp>
      <p:sp>
        <p:nvSpPr>
          <p:cNvPr id="17" name="Arc 16">
            <a:extLst>
              <a:ext uri="{FF2B5EF4-FFF2-40B4-BE49-F238E27FC236}">
                <a16:creationId xmlns:a16="http://schemas.microsoft.com/office/drawing/2014/main" id="{1A58013B-7DA4-3ACE-2060-641EF738E61E}"/>
              </a:ext>
            </a:extLst>
          </p:cNvPr>
          <p:cNvSpPr/>
          <p:nvPr/>
        </p:nvSpPr>
        <p:spPr>
          <a:xfrm rot="7200000">
            <a:off x="6150716" y="4499803"/>
            <a:ext cx="1019218" cy="1031874"/>
          </a:xfrm>
          <a:prstGeom prst="arc">
            <a:avLst>
              <a:gd name="adj1" fmla="val 15966997"/>
              <a:gd name="adj2" fmla="val 2030403"/>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srgbClr val="262626"/>
              </a:solidFill>
              <a:latin typeface="Calibri"/>
            </a:endParaRPr>
          </a:p>
        </p:txBody>
      </p:sp>
      <p:sp>
        <p:nvSpPr>
          <p:cNvPr id="21" name="Rectangle 20">
            <a:extLst>
              <a:ext uri="{FF2B5EF4-FFF2-40B4-BE49-F238E27FC236}">
                <a16:creationId xmlns:a16="http://schemas.microsoft.com/office/drawing/2014/main" id="{80D7CE49-C9C2-6332-1156-CC7DDC8C417C}"/>
              </a:ext>
            </a:extLst>
          </p:cNvPr>
          <p:cNvSpPr/>
          <p:nvPr/>
        </p:nvSpPr>
        <p:spPr>
          <a:xfrm>
            <a:off x="1416049" y="3605160"/>
            <a:ext cx="3717350" cy="1292662"/>
          </a:xfrm>
          <a:prstGeom prst="rect">
            <a:avLst/>
          </a:prstGeom>
        </p:spPr>
        <p:txBody>
          <a:bodyPr wrap="square">
            <a:spAutoFit/>
          </a:bodyPr>
          <a:lstStyle/>
          <a:p>
            <a:pPr algn="ctr">
              <a:spcAft>
                <a:spcPts val="600"/>
              </a:spcAft>
              <a:buClr>
                <a:srgbClr val="142D64"/>
              </a:buClr>
            </a:pPr>
            <a:r>
              <a:rPr lang="lt-LT" b="1" dirty="0">
                <a:solidFill>
                  <a:srgbClr val="142D64"/>
                </a:solidFill>
                <a:latin typeface="Poppins" panose="00000500000000000000" pitchFamily="2" charset="-70"/>
              </a:rPr>
              <a:t>Galima projekto finansavimo suma </a:t>
            </a:r>
          </a:p>
          <a:p>
            <a:pPr algn="ctr">
              <a:spcAft>
                <a:spcPts val="600"/>
              </a:spcAft>
              <a:buClr>
                <a:srgbClr val="142D64"/>
              </a:buClr>
            </a:pPr>
            <a:r>
              <a:rPr lang="en-US" sz="1600" dirty="0">
                <a:latin typeface="Poppins" panose="00000500000000000000" pitchFamily="2" charset="-70"/>
              </a:rPr>
              <a:t>Did</a:t>
            </a:r>
            <a:r>
              <a:rPr lang="lt-LT" sz="1600" dirty="0">
                <a:latin typeface="Poppins" panose="00000500000000000000" pitchFamily="2" charset="-70"/>
              </a:rPr>
              <a:t>žiausia – </a:t>
            </a:r>
            <a:r>
              <a:rPr lang="lt-LT" sz="1600" b="1" dirty="0">
                <a:solidFill>
                  <a:srgbClr val="142D64"/>
                </a:solidFill>
                <a:latin typeface="Poppins" panose="00000500000000000000" pitchFamily="2" charset="-70"/>
              </a:rPr>
              <a:t>200 tūkst. Eur</a:t>
            </a:r>
            <a:r>
              <a:rPr lang="lt-LT" sz="1600" dirty="0">
                <a:solidFill>
                  <a:srgbClr val="142D64"/>
                </a:solidFill>
                <a:latin typeface="Poppins" panose="00000500000000000000" pitchFamily="2" charset="-70"/>
              </a:rPr>
              <a:t>.</a:t>
            </a:r>
            <a:r>
              <a:rPr lang="en-US" sz="1600" dirty="0">
                <a:solidFill>
                  <a:srgbClr val="142D64"/>
                </a:solidFill>
                <a:latin typeface="Poppins" panose="00000500000000000000" pitchFamily="2" charset="-70"/>
              </a:rPr>
              <a:t> </a:t>
            </a:r>
          </a:p>
          <a:p>
            <a:pPr algn="ctr">
              <a:spcAft>
                <a:spcPts val="600"/>
              </a:spcAft>
              <a:buClr>
                <a:srgbClr val="142D64"/>
              </a:buClr>
            </a:pPr>
            <a:r>
              <a:rPr lang="lt-LT" sz="1600" dirty="0">
                <a:latin typeface="Poppins" panose="00000500000000000000" pitchFamily="2" charset="-70"/>
              </a:rPr>
              <a:t>Mažiausia </a:t>
            </a:r>
            <a:r>
              <a:rPr lang="lt-LT" sz="1600" dirty="0">
                <a:solidFill>
                  <a:srgbClr val="142D64"/>
                </a:solidFill>
                <a:latin typeface="Poppins" panose="00000500000000000000" pitchFamily="2" charset="-70"/>
              </a:rPr>
              <a:t>- </a:t>
            </a:r>
            <a:r>
              <a:rPr lang="lt-LT" sz="1600" b="1" dirty="0">
                <a:solidFill>
                  <a:srgbClr val="142D64"/>
                </a:solidFill>
                <a:latin typeface="Poppins" panose="00000500000000000000" pitchFamily="2" charset="-70"/>
              </a:rPr>
              <a:t>50 tūkst. Eur</a:t>
            </a:r>
            <a:r>
              <a:rPr lang="lt-LT" sz="1600" dirty="0">
                <a:solidFill>
                  <a:srgbClr val="142D64"/>
                </a:solidFill>
                <a:latin typeface="Poppins" panose="00000500000000000000" pitchFamily="2" charset="-70"/>
              </a:rPr>
              <a:t>.</a:t>
            </a:r>
          </a:p>
        </p:txBody>
      </p:sp>
      <p:sp>
        <p:nvSpPr>
          <p:cNvPr id="23" name="Rectangle 22">
            <a:extLst>
              <a:ext uri="{FF2B5EF4-FFF2-40B4-BE49-F238E27FC236}">
                <a16:creationId xmlns:a16="http://schemas.microsoft.com/office/drawing/2014/main" id="{E031FB1F-409B-10B3-5DEB-511654B5D748}"/>
              </a:ext>
            </a:extLst>
          </p:cNvPr>
          <p:cNvSpPr/>
          <p:nvPr/>
        </p:nvSpPr>
        <p:spPr>
          <a:xfrm>
            <a:off x="1416049" y="2585483"/>
            <a:ext cx="4090734" cy="615553"/>
          </a:xfrm>
          <a:prstGeom prst="rect">
            <a:avLst/>
          </a:prstGeom>
        </p:spPr>
        <p:txBody>
          <a:bodyPr wrap="square">
            <a:spAutoFit/>
          </a:bodyPr>
          <a:lstStyle/>
          <a:p>
            <a:pPr algn="ctr">
              <a:buClr>
                <a:srgbClr val="142D64"/>
              </a:buClr>
            </a:pPr>
            <a:r>
              <a:rPr lang="lt-LT" b="1" dirty="0">
                <a:solidFill>
                  <a:srgbClr val="142D64"/>
                </a:solidFill>
                <a:latin typeface="Poppins" panose="00000500000000000000" pitchFamily="2" charset="-70"/>
              </a:rPr>
              <a:t>Finansavimo intensyvumas</a:t>
            </a:r>
            <a:endParaRPr lang="lt-LT" sz="600" dirty="0">
              <a:solidFill>
                <a:srgbClr val="212529"/>
              </a:solidFill>
              <a:latin typeface="Poppins" panose="00000500000000000000" pitchFamily="2" charset="-70"/>
            </a:endParaRPr>
          </a:p>
          <a:p>
            <a:pPr algn="ctr">
              <a:buClr>
                <a:srgbClr val="142D64"/>
              </a:buClr>
            </a:pPr>
            <a:r>
              <a:rPr lang="lt-LT" sz="1600" dirty="0">
                <a:latin typeface="Poppins" panose="00000500000000000000" pitchFamily="2" charset="-70"/>
              </a:rPr>
              <a:t>iki 70 proc.</a:t>
            </a:r>
            <a:endParaRPr lang="en-US" sz="1600" dirty="0">
              <a:latin typeface="Poppins" panose="00000500000000000000" pitchFamily="2" charset="-70"/>
            </a:endParaRPr>
          </a:p>
        </p:txBody>
      </p:sp>
      <p:sp>
        <p:nvSpPr>
          <p:cNvPr id="27" name="Text Placeholder 2">
            <a:extLst>
              <a:ext uri="{FF2B5EF4-FFF2-40B4-BE49-F238E27FC236}">
                <a16:creationId xmlns:a16="http://schemas.microsoft.com/office/drawing/2014/main" id="{F8B36558-432C-275D-9E0E-67974A5B73F2}"/>
              </a:ext>
            </a:extLst>
          </p:cNvPr>
          <p:cNvSpPr txBox="1">
            <a:spLocks/>
          </p:cNvSpPr>
          <p:nvPr/>
        </p:nvSpPr>
        <p:spPr>
          <a:xfrm>
            <a:off x="1416049" y="476251"/>
            <a:ext cx="1023109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Finansavimas (4)</a:t>
            </a:r>
          </a:p>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Antrasis kvietimas</a:t>
            </a:r>
          </a:p>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lt-LT"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8" name="Picture 2" descr="Centrinė projektų valdymo agentūra">
            <a:extLst>
              <a:ext uri="{FF2B5EF4-FFF2-40B4-BE49-F238E27FC236}">
                <a16:creationId xmlns:a16="http://schemas.microsoft.com/office/drawing/2014/main" id="{632F1B32-5711-1482-2A9B-085BB6CE2E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70" name="Slide Number Placeholder 3">
            <a:extLst>
              <a:ext uri="{FF2B5EF4-FFF2-40B4-BE49-F238E27FC236}">
                <a16:creationId xmlns:a16="http://schemas.microsoft.com/office/drawing/2014/main" id="{D5096A1E-C10F-0312-7FE0-5224260432AE}"/>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46" name="Text Placeholder 1">
            <a:extLst>
              <a:ext uri="{FF2B5EF4-FFF2-40B4-BE49-F238E27FC236}">
                <a16:creationId xmlns:a16="http://schemas.microsoft.com/office/drawing/2014/main" id="{86991FD8-D716-D8F1-31A2-A01B28C8396A}"/>
              </a:ext>
            </a:extLst>
          </p:cNvPr>
          <p:cNvSpPr txBox="1">
            <a:spLocks/>
          </p:cNvSpPr>
          <p:nvPr/>
        </p:nvSpPr>
        <p:spPr>
          <a:xfrm>
            <a:off x="1416049" y="1755434"/>
            <a:ext cx="10362987" cy="712577"/>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just">
              <a:buClr>
                <a:srgbClr val="142D64"/>
              </a:buClr>
              <a:buNone/>
            </a:pPr>
            <a:r>
              <a:rPr lang="en-US" sz="1800" b="1" dirty="0">
                <a:solidFill>
                  <a:srgbClr val="142D64"/>
                </a:solidFill>
                <a:latin typeface="Poppins" panose="00000500000000000000" pitchFamily="2" charset="-70"/>
              </a:rPr>
              <a:t>P</a:t>
            </a:r>
            <a:r>
              <a:rPr lang="lt-LT" sz="1800" b="1" dirty="0">
                <a:solidFill>
                  <a:srgbClr val="142D64"/>
                </a:solidFill>
                <a:latin typeface="Poppins" panose="00000500000000000000" pitchFamily="2" charset="-70"/>
              </a:rPr>
              <a:t>agal antrąjį kvietimą projektams teikiama nereikšminga valstybės pagalba (</a:t>
            </a:r>
            <a:r>
              <a:rPr lang="lt-LT" sz="1800" b="1" i="1" dirty="0">
                <a:solidFill>
                  <a:srgbClr val="142D64"/>
                </a:solidFill>
                <a:latin typeface="Poppins" panose="00000500000000000000" pitchFamily="2" charset="-70"/>
              </a:rPr>
              <a:t>de minimis</a:t>
            </a:r>
            <a:r>
              <a:rPr lang="lt-LT" sz="1800" b="1" dirty="0">
                <a:solidFill>
                  <a:srgbClr val="142D64"/>
                </a:solidFill>
                <a:latin typeface="Poppins" panose="00000500000000000000" pitchFamily="2" charset="-70"/>
              </a:rPr>
              <a:t>)</a:t>
            </a:r>
            <a:r>
              <a:rPr lang="lt-LT" sz="1800" dirty="0">
                <a:latin typeface="Poppins" panose="00000500000000000000" pitchFamily="2" charset="-70"/>
              </a:rPr>
              <a:t>, kaip ji apibrėžta </a:t>
            </a:r>
            <a:r>
              <a:rPr lang="lt-LT" sz="1800" dirty="0">
                <a:solidFill>
                  <a:srgbClr val="008080"/>
                </a:solidFill>
                <a:latin typeface="Poppins" panose="00000500000000000000" pitchFamily="2" charset="-70"/>
                <a:hlinkClick r:id="rId4">
                  <a:extLst>
                    <a:ext uri="{A12FA001-AC4F-418D-AE19-62706E023703}">
                      <ahyp:hlinkClr xmlns:ahyp="http://schemas.microsoft.com/office/drawing/2018/hyperlinkcolor" val="tx"/>
                    </a:ext>
                  </a:extLst>
                </a:hlinkClick>
              </a:rPr>
              <a:t>Reglamente (ES) 2023/2831</a:t>
            </a:r>
            <a:r>
              <a:rPr lang="lt-LT" sz="1800" dirty="0">
                <a:latin typeface="Poppins" panose="00000500000000000000" pitchFamily="2" charset="-70"/>
              </a:rPr>
              <a:t>.</a:t>
            </a:r>
            <a:endParaRPr lang="lt-LT" sz="1600" dirty="0">
              <a:latin typeface="Poppins" panose="00000500000000000000" pitchFamily="2" charset="-70"/>
            </a:endParaRPr>
          </a:p>
        </p:txBody>
      </p:sp>
      <p:sp>
        <p:nvSpPr>
          <p:cNvPr id="47" name="Text Placeholder 1">
            <a:extLst>
              <a:ext uri="{FF2B5EF4-FFF2-40B4-BE49-F238E27FC236}">
                <a16:creationId xmlns:a16="http://schemas.microsoft.com/office/drawing/2014/main" id="{5B55ADED-F409-C681-F325-75319BDA7C9A}"/>
              </a:ext>
            </a:extLst>
          </p:cNvPr>
          <p:cNvSpPr txBox="1">
            <a:spLocks/>
          </p:cNvSpPr>
          <p:nvPr/>
        </p:nvSpPr>
        <p:spPr>
          <a:xfrm>
            <a:off x="7845611" y="2601381"/>
            <a:ext cx="3933426" cy="1972916"/>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Clr>
                <a:srgbClr val="142D64"/>
              </a:buClr>
              <a:buNone/>
            </a:pPr>
            <a:r>
              <a:rPr lang="lt-LT" sz="1800" b="1" noProof="0" dirty="0">
                <a:solidFill>
                  <a:srgbClr val="008080"/>
                </a:solidFill>
                <a:latin typeface="Poppins" panose="00000500000000000000" pitchFamily="2" charset="-70"/>
              </a:rPr>
              <a:t>SVARBU! </a:t>
            </a:r>
            <a:r>
              <a:rPr lang="lt-LT" sz="1800" b="1" noProof="0" dirty="0">
                <a:solidFill>
                  <a:srgbClr val="092D68"/>
                </a:solidFill>
                <a:latin typeface="Poppins" panose="00000500000000000000" pitchFamily="2" charset="-70"/>
              </a:rPr>
              <a:t>Projekto finansuojamoji dalis PĮP vertinimo metu gali būti keičiama mažinant projekto finansuojamąją procentinę dalį</a:t>
            </a:r>
            <a:r>
              <a:rPr lang="en-US" sz="1800" b="1" noProof="0" dirty="0">
                <a:solidFill>
                  <a:srgbClr val="092D68"/>
                </a:solidFill>
                <a:latin typeface="Poppins" panose="00000500000000000000" pitchFamily="2" charset="-70"/>
              </a:rPr>
              <a:t>.</a:t>
            </a:r>
            <a:r>
              <a:rPr lang="lt-LT" sz="1800" b="1" noProof="0" dirty="0">
                <a:solidFill>
                  <a:srgbClr val="092D68"/>
                </a:solidFill>
                <a:latin typeface="Poppins" panose="00000500000000000000" pitchFamily="2" charset="-70"/>
              </a:rPr>
              <a:t> </a:t>
            </a:r>
            <a:endParaRPr lang="lt-LT" sz="1600" b="1" noProof="0" dirty="0">
              <a:solidFill>
                <a:srgbClr val="092D68"/>
              </a:solidFill>
              <a:latin typeface="Poppins" panose="00000500000000000000" pitchFamily="2" charset="-70"/>
            </a:endParaRPr>
          </a:p>
        </p:txBody>
      </p:sp>
      <p:sp>
        <p:nvSpPr>
          <p:cNvPr id="3" name="Text Placeholder 1">
            <a:extLst>
              <a:ext uri="{FF2B5EF4-FFF2-40B4-BE49-F238E27FC236}">
                <a16:creationId xmlns:a16="http://schemas.microsoft.com/office/drawing/2014/main" id="{079B67C5-8CBC-7D9E-05B0-AE819B23FB5E}"/>
              </a:ext>
            </a:extLst>
          </p:cNvPr>
          <p:cNvSpPr txBox="1">
            <a:spLocks/>
          </p:cNvSpPr>
          <p:nvPr/>
        </p:nvSpPr>
        <p:spPr>
          <a:xfrm>
            <a:off x="8005992" y="5143326"/>
            <a:ext cx="3565165" cy="1194026"/>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Clr>
                <a:srgbClr val="142D64"/>
              </a:buClr>
              <a:buNone/>
            </a:pPr>
            <a:r>
              <a:rPr lang="lt-LT" sz="1800" b="1" dirty="0">
                <a:solidFill>
                  <a:srgbClr val="008080"/>
                </a:solidFill>
                <a:latin typeface="Poppins" panose="00000500000000000000" pitchFamily="2" charset="-70"/>
              </a:rPr>
              <a:t>SVARBU</a:t>
            </a:r>
            <a:r>
              <a:rPr lang="en-US" sz="1800" b="1" dirty="0">
                <a:solidFill>
                  <a:srgbClr val="008080"/>
                </a:solidFill>
                <a:latin typeface="Poppins" panose="00000500000000000000" pitchFamily="2" charset="-70"/>
              </a:rPr>
              <a:t>! </a:t>
            </a:r>
            <a:r>
              <a:rPr lang="lt-LT" sz="1800" b="1" dirty="0">
                <a:solidFill>
                  <a:srgbClr val="142D64"/>
                </a:solidFill>
                <a:latin typeface="Poppins" panose="00000500000000000000" pitchFamily="2" charset="-70"/>
              </a:rPr>
              <a:t>Sunkumus patiriančioms įmonėms pagalba neteikiama.</a:t>
            </a:r>
            <a:endParaRPr lang="lt-LT" sz="1600" dirty="0">
              <a:solidFill>
                <a:srgbClr val="142D64"/>
              </a:solidFill>
              <a:latin typeface="Poppins" panose="00000500000000000000" pitchFamily="2" charset="-70"/>
            </a:endParaRPr>
          </a:p>
        </p:txBody>
      </p:sp>
    </p:spTree>
    <p:extLst>
      <p:ext uri="{BB962C8B-B14F-4D97-AF65-F5344CB8AC3E}">
        <p14:creationId xmlns:p14="http://schemas.microsoft.com/office/powerpoint/2010/main" val="2287370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68677F-C9CE-8AD9-1D89-B0B124BCB5C0}"/>
              </a:ext>
            </a:extLst>
          </p:cNvPr>
          <p:cNvSpPr>
            <a:spLocks noGrp="1"/>
          </p:cNvSpPr>
          <p:nvPr>
            <p:ph type="body" sz="quarter" idx="13"/>
          </p:nvPr>
        </p:nvSpPr>
        <p:spPr>
          <a:xfrm>
            <a:off x="1416049" y="476251"/>
            <a:ext cx="10188123" cy="1003758"/>
          </a:xfrm>
        </p:spPr>
        <p:txBody>
          <a:bodyPr/>
          <a:lstStyle/>
          <a:p>
            <a:pPr>
              <a:spcAft>
                <a:spcPts val="300"/>
              </a:spcAft>
            </a:pPr>
            <a:r>
              <a:rPr kumimoji="0" lang="lt-LT" sz="4400" b="0" i="0" u="none" strike="noStrike" kern="1200" cap="none" spc="40" normalizeH="0" baseline="0" noProof="0" dirty="0">
                <a:ln>
                  <a:noFill/>
                </a:ln>
                <a:solidFill>
                  <a:srgbClr val="092E68"/>
                </a:solidFill>
                <a:effectLst/>
                <a:uLnTx/>
                <a:uFillTx/>
                <a:latin typeface="DM Serif Display" pitchFamily="2" charset="0"/>
              </a:rPr>
              <a:t>Išlaidų tinkamumo reikalavimai</a:t>
            </a:r>
            <a:r>
              <a:rPr kumimoji="0" lang="en-US" sz="4400" b="0" i="0" u="none" strike="noStrike" kern="1200" cap="none" spc="40" normalizeH="0" baseline="0" noProof="0" dirty="0">
                <a:ln>
                  <a:noFill/>
                </a:ln>
                <a:solidFill>
                  <a:srgbClr val="092E68"/>
                </a:solidFill>
                <a:effectLst/>
                <a:uLnTx/>
                <a:uFillTx/>
                <a:latin typeface="DM Serif Display" pitchFamily="2" charset="0"/>
              </a:rPr>
              <a:t> (1)</a:t>
            </a:r>
            <a:r>
              <a:rPr kumimoji="0" lang="lt-LT" sz="4400" b="0" i="0" u="none" strike="noStrike" kern="1200" cap="none" spc="40" normalizeH="0" baseline="0" noProof="0" dirty="0">
                <a:ln>
                  <a:noFill/>
                </a:ln>
                <a:solidFill>
                  <a:srgbClr val="092E68"/>
                </a:solidFill>
                <a:effectLst/>
                <a:uLnTx/>
                <a:uFillTx/>
                <a:latin typeface="DM Serif Display" pitchFamily="2" charset="0"/>
              </a:rPr>
              <a:t> </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a:t>
            </a:r>
            <a:r>
              <a:rPr kumimoji="0" lang="en-US" sz="2800" b="0" i="1" u="none" strike="noStrike" kern="1200" cap="none" spc="40" normalizeH="0" baseline="0" noProof="0" dirty="0">
                <a:ln>
                  <a:noFill/>
                </a:ln>
                <a:solidFill>
                  <a:schemeClr val="bg2">
                    <a:lumMod val="50000"/>
                  </a:schemeClr>
                </a:solidFill>
                <a:effectLst/>
                <a:uLnTx/>
                <a:uFillTx/>
                <a:latin typeface="DM Serif Display" pitchFamily="2" charset="0"/>
              </a:rPr>
              <a:t>ir antrasis </a:t>
            </a: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kvietima</a:t>
            </a:r>
            <a:r>
              <a:rPr kumimoji="0" lang="en-US" sz="2800" b="0" i="1" u="none" strike="noStrike" kern="1200" cap="none" spc="40" normalizeH="0" baseline="0" noProof="0" dirty="0">
                <a:ln>
                  <a:noFill/>
                </a:ln>
                <a:solidFill>
                  <a:schemeClr val="bg2">
                    <a:lumMod val="50000"/>
                  </a:schemeClr>
                </a:solidFill>
                <a:effectLst/>
                <a:uLnTx/>
                <a:uFillTx/>
                <a:latin typeface="DM Serif Display" pitchFamily="2" charset="0"/>
              </a:rPr>
              <a:t>i</a:t>
            </a:r>
            <a:endPar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endParaRPr>
          </a:p>
          <a:p>
            <a:endParaRPr lang="lt-LT" dirty="0"/>
          </a:p>
        </p:txBody>
      </p:sp>
      <p:sp>
        <p:nvSpPr>
          <p:cNvPr id="4" name="Slide Number Placeholder 3">
            <a:extLst>
              <a:ext uri="{FF2B5EF4-FFF2-40B4-BE49-F238E27FC236}">
                <a16:creationId xmlns:a16="http://schemas.microsoft.com/office/drawing/2014/main" id="{0BD0DB95-BA9C-696A-7DA6-8B789170D88E}"/>
              </a:ext>
            </a:extLst>
          </p:cNvPr>
          <p:cNvSpPr>
            <a:spLocks noGrp="1"/>
          </p:cNvSpPr>
          <p:nvPr>
            <p:ph type="sldNum" sz="quarter" idx="4"/>
          </p:nvPr>
        </p:nvSpPr>
        <p:spPr/>
        <p:txBody>
          <a:bodyPr/>
          <a:lstStyle/>
          <a:p>
            <a:fld id="{2C9A1DEF-F8CC-264F-9A7B-89BAB9CBC5C2}" type="slidenum">
              <a:rPr lang="en-US" smtClean="0"/>
              <a:pPr/>
              <a:t>17</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2E8A2557-EBC6-6CD3-F2D6-00594739719F}"/>
              </a:ext>
            </a:extLst>
          </p:cNvPr>
          <p:cNvSpPr>
            <a:spLocks noGrp="1"/>
          </p:cNvSpPr>
          <p:nvPr>
            <p:ph type="body" sz="quarter" idx="10"/>
          </p:nvPr>
        </p:nvSpPr>
        <p:spPr>
          <a:xfrm>
            <a:off x="1416048" y="1615811"/>
            <a:ext cx="10188123" cy="4140036"/>
          </a:xfrm>
        </p:spPr>
        <p:txBody>
          <a:bodyPr/>
          <a:lstStyle/>
          <a:p>
            <a:pPr marL="342900" indent="-342900" algn="just">
              <a:spcAft>
                <a:spcPts val="600"/>
              </a:spcAft>
              <a:buClr>
                <a:srgbClr val="142D64"/>
              </a:buClr>
              <a:buFont typeface="Poppins" panose="00000500000000000000" pitchFamily="2" charset="-70"/>
              <a:buChar char="।"/>
            </a:pPr>
            <a:r>
              <a:rPr lang="lt-LT" sz="2000" dirty="0">
                <a:solidFill>
                  <a:schemeClr val="tx1"/>
                </a:solidFill>
                <a:latin typeface="Poppins" panose="00000500000000000000" pitchFamily="2" charset="-70"/>
                <a:cs typeface="Poppins" panose="00000500000000000000" pitchFamily="2" charset="-70"/>
              </a:rPr>
              <a:t>Projekto išlaidos turi atitikti </a:t>
            </a:r>
            <a:r>
              <a:rPr lang="lt-LT" sz="2000" dirty="0">
                <a:solidFill>
                  <a:srgbClr val="008080"/>
                </a:solidFill>
                <a:latin typeface="Poppins" panose="00000500000000000000" pitchFamily="2" charset="-70"/>
                <a:cs typeface="Poppins" panose="00000500000000000000" pitchFamily="2" charset="-70"/>
              </a:rPr>
              <a:t>PAFT</a:t>
            </a:r>
            <a:r>
              <a:rPr lang="lt-LT" sz="2000" dirty="0">
                <a:solidFill>
                  <a:schemeClr val="tx1"/>
                </a:solidFill>
                <a:latin typeface="Poppins" panose="00000500000000000000" pitchFamily="2" charset="-70"/>
                <a:cs typeface="Poppins" panose="00000500000000000000" pitchFamily="2" charset="-70"/>
              </a:rPr>
              <a:t> VII skyriuje nustatytus projekto išlaidoms taikomus reikalavimus, Rekomendacijų dėl projektų išlaidų atitikties Europos Sąjungos fondų reikalavimams</a:t>
            </a:r>
            <a:r>
              <a:rPr lang="en-US" sz="2000" dirty="0">
                <a:solidFill>
                  <a:schemeClr val="tx1"/>
                </a:solidFill>
                <a:latin typeface="Poppins" panose="00000500000000000000" pitchFamily="2" charset="-70"/>
                <a:cs typeface="Poppins" panose="00000500000000000000" pitchFamily="2" charset="-70"/>
              </a:rPr>
              <a:t> </a:t>
            </a:r>
            <a:r>
              <a:rPr lang="lt-LT" sz="2000" dirty="0">
                <a:solidFill>
                  <a:schemeClr val="tx1"/>
                </a:solidFill>
                <a:latin typeface="Poppins" panose="00000500000000000000" pitchFamily="2" charset="-70"/>
                <a:cs typeface="Poppins" panose="00000500000000000000" pitchFamily="2" charset="-70"/>
              </a:rPr>
              <a:t>nuostatas ir turi būti </a:t>
            </a:r>
            <a:r>
              <a:rPr lang="lt-LT" sz="2000" b="1" dirty="0">
                <a:solidFill>
                  <a:srgbClr val="092D68"/>
                </a:solidFill>
                <a:latin typeface="Poppins" panose="00000500000000000000" pitchFamily="2" charset="-70"/>
                <a:cs typeface="Poppins" panose="00000500000000000000" pitchFamily="2" charset="-70"/>
              </a:rPr>
              <a:t>būtinos</a:t>
            </a:r>
            <a:r>
              <a:rPr lang="lt-LT" sz="2000" dirty="0">
                <a:solidFill>
                  <a:schemeClr val="tx1"/>
                </a:solidFill>
                <a:latin typeface="Poppins" panose="00000500000000000000" pitchFamily="2" charset="-70"/>
                <a:cs typeface="Poppins" panose="00000500000000000000" pitchFamily="2" charset="-70"/>
              </a:rPr>
              <a:t> </a:t>
            </a:r>
            <a:r>
              <a:rPr lang="en-US" sz="2000" b="1" dirty="0">
                <a:solidFill>
                  <a:srgbClr val="092D68"/>
                </a:solidFill>
                <a:latin typeface="Poppins" panose="00000500000000000000" pitchFamily="2" charset="-70"/>
                <a:cs typeface="Poppins" panose="00000500000000000000" pitchFamily="2" charset="-70"/>
              </a:rPr>
              <a:t>projekto </a:t>
            </a:r>
            <a:r>
              <a:rPr lang="lt-LT" sz="2000" b="1" dirty="0">
                <a:solidFill>
                  <a:srgbClr val="092D68"/>
                </a:solidFill>
                <a:latin typeface="Poppins" panose="00000500000000000000" pitchFamily="2" charset="-70"/>
                <a:cs typeface="Poppins" panose="00000500000000000000" pitchFamily="2" charset="-70"/>
              </a:rPr>
              <a:t>veiklų įgyvendinimui bei KKI produkto ir (ar) paslaugos kūrimui ir (ar) diegimui</a:t>
            </a:r>
            <a:r>
              <a:rPr lang="lt-LT" sz="2000" dirty="0">
                <a:solidFill>
                  <a:schemeClr val="tx1"/>
                </a:solidFill>
                <a:latin typeface="Poppins" panose="00000500000000000000" pitchFamily="2" charset="-70"/>
                <a:cs typeface="Poppins" panose="00000500000000000000" pitchFamily="2" charset="-70"/>
              </a:rPr>
              <a:t>.</a:t>
            </a:r>
            <a:endParaRPr lang="en-US" sz="2000" dirty="0">
              <a:solidFill>
                <a:schemeClr val="tx1"/>
              </a:solidFill>
              <a:latin typeface="Poppins" panose="00000500000000000000" pitchFamily="2" charset="-70"/>
              <a:cs typeface="Poppins" panose="00000500000000000000" pitchFamily="2" charset="-70"/>
            </a:endParaRPr>
          </a:p>
          <a:p>
            <a:pPr marL="342900" indent="-342900" algn="just">
              <a:spcAft>
                <a:spcPts val="600"/>
              </a:spcAft>
              <a:buClr>
                <a:srgbClr val="142D64"/>
              </a:buClr>
              <a:buFont typeface="Poppins" panose="00000500000000000000" pitchFamily="2" charset="-70"/>
              <a:buChar char="।"/>
            </a:pPr>
            <a:r>
              <a:rPr lang="lt-LT" sz="2000" dirty="0">
                <a:solidFill>
                  <a:schemeClr val="tx1"/>
                </a:solidFill>
                <a:latin typeface="Poppins" panose="00000500000000000000" pitchFamily="2" charset="-70"/>
                <a:cs typeface="Poppins" panose="00000500000000000000" pitchFamily="2" charset="-70"/>
              </a:rPr>
              <a:t>Jeigu </a:t>
            </a:r>
            <a:r>
              <a:rPr lang="lt-LT" sz="2000" b="1" dirty="0">
                <a:solidFill>
                  <a:srgbClr val="142D64"/>
                </a:solidFill>
                <a:latin typeface="Poppins" panose="00000500000000000000" pitchFamily="2" charset="-70"/>
                <a:cs typeface="Poppins" panose="00000500000000000000" pitchFamily="2" charset="-70"/>
              </a:rPr>
              <a:t>tik dalis patiriamų išlaidų yra susijusi su projektu</a:t>
            </a:r>
            <a:r>
              <a:rPr lang="lt-LT" sz="2000" dirty="0">
                <a:solidFill>
                  <a:schemeClr val="tx1"/>
                </a:solidFill>
                <a:latin typeface="Poppins" panose="00000500000000000000" pitchFamily="2" charset="-70"/>
                <a:cs typeface="Poppins" panose="00000500000000000000" pitchFamily="2" charset="-70"/>
              </a:rPr>
              <a:t>, </a:t>
            </a:r>
            <a:r>
              <a:rPr lang="lt-LT" sz="2000" b="1" dirty="0">
                <a:solidFill>
                  <a:srgbClr val="142D64"/>
                </a:solidFill>
                <a:latin typeface="Poppins" panose="00000500000000000000" pitchFamily="2" charset="-70"/>
                <a:cs typeface="Poppins" panose="00000500000000000000" pitchFamily="2" charset="-70"/>
              </a:rPr>
              <a:t>ši dalis privalo būti</a:t>
            </a:r>
            <a:r>
              <a:rPr lang="lt-LT" sz="2000" dirty="0">
                <a:solidFill>
                  <a:schemeClr val="tx1"/>
                </a:solidFill>
                <a:latin typeface="Poppins" panose="00000500000000000000" pitchFamily="2" charset="-70"/>
                <a:cs typeface="Poppins" panose="00000500000000000000" pitchFamily="2" charset="-70"/>
              </a:rPr>
              <a:t> aiškiai ir pagrįstai </a:t>
            </a:r>
            <a:r>
              <a:rPr lang="lt-LT" sz="2000" b="1" dirty="0">
                <a:solidFill>
                  <a:srgbClr val="142D64"/>
                </a:solidFill>
                <a:latin typeface="Poppins" panose="00000500000000000000" pitchFamily="2" charset="-70"/>
                <a:cs typeface="Poppins" panose="00000500000000000000" pitchFamily="2" charset="-70"/>
              </a:rPr>
              <a:t>nustatyta kaip faktinis dydis arba taikant </a:t>
            </a:r>
            <a:r>
              <a:rPr lang="lt-LT" sz="2000" b="1" i="1" dirty="0">
                <a:solidFill>
                  <a:srgbClr val="142D64"/>
                </a:solidFill>
                <a:latin typeface="Poppins" panose="00000500000000000000" pitchFamily="2" charset="-70"/>
                <a:cs typeface="Poppins" panose="00000500000000000000" pitchFamily="2" charset="-70"/>
              </a:rPr>
              <a:t>pro rata </a:t>
            </a:r>
            <a:r>
              <a:rPr lang="lt-LT" sz="2000" dirty="0">
                <a:solidFill>
                  <a:schemeClr val="tx1"/>
                </a:solidFill>
                <a:latin typeface="Poppins" panose="00000500000000000000" pitchFamily="2" charset="-70"/>
                <a:cs typeface="Poppins" panose="00000500000000000000" pitchFamily="2" charset="-70"/>
              </a:rPr>
              <a:t>(proporcingo išlaidų priskyrimo) principą. </a:t>
            </a:r>
            <a:endParaRPr lang="en-US" sz="2000" dirty="0">
              <a:solidFill>
                <a:schemeClr val="tx1"/>
              </a:solidFill>
              <a:latin typeface="Poppins" panose="00000500000000000000" pitchFamily="2" charset="-70"/>
              <a:cs typeface="Poppins" panose="00000500000000000000" pitchFamily="2" charset="-70"/>
            </a:endParaRPr>
          </a:p>
          <a:p>
            <a:pPr marL="342900" indent="-342900" algn="just">
              <a:spcAft>
                <a:spcPts val="600"/>
              </a:spcAft>
              <a:buClr>
                <a:srgbClr val="142D64"/>
              </a:buClr>
              <a:buFont typeface="Poppins" panose="00000500000000000000" pitchFamily="2" charset="-70"/>
              <a:buChar char="।"/>
            </a:pPr>
            <a:r>
              <a:rPr lang="lt-LT" sz="2000" dirty="0">
                <a:solidFill>
                  <a:srgbClr val="212529"/>
                </a:solidFill>
                <a:latin typeface="Poppins" panose="00000500000000000000" pitchFamily="2" charset="-70"/>
              </a:rPr>
              <a:t>Projekto tinkamų finansuoti išlaidų dalis, kurios nepadengia projektui skiriamo </a:t>
            </a:r>
            <a:r>
              <a:rPr lang="lt-LT" sz="2000" noProof="0" dirty="0">
                <a:solidFill>
                  <a:srgbClr val="212529"/>
                </a:solidFill>
                <a:latin typeface="Poppins" panose="00000500000000000000" pitchFamily="2" charset="-70"/>
              </a:rPr>
              <a:t>finansavimo lėšos, </a:t>
            </a:r>
            <a:r>
              <a:rPr lang="lt-LT" sz="2000" b="1" noProof="0" dirty="0">
                <a:solidFill>
                  <a:srgbClr val="142D64"/>
                </a:solidFill>
                <a:latin typeface="Poppins" panose="00000500000000000000" pitchFamily="2" charset="-70"/>
              </a:rPr>
              <a:t>turi būti finansuojama iš projekto vykdytojo lėšų</a:t>
            </a:r>
            <a:r>
              <a:rPr lang="lt-LT" sz="2000" noProof="0" dirty="0">
                <a:solidFill>
                  <a:srgbClr val="212529"/>
                </a:solidFill>
                <a:latin typeface="Poppins" panose="00000500000000000000" pitchFamily="2" charset="-70"/>
              </a:rPr>
              <a:t>.</a:t>
            </a:r>
          </a:p>
          <a:p>
            <a:pPr marL="342900" indent="-342900" algn="just">
              <a:spcAft>
                <a:spcPts val="600"/>
              </a:spcAft>
              <a:buClr>
                <a:srgbClr val="142D64"/>
              </a:buClr>
              <a:buFont typeface="Poppins" panose="00000500000000000000" pitchFamily="2" charset="-70"/>
              <a:buChar char="।"/>
            </a:pPr>
            <a:r>
              <a:rPr lang="lt-LT" sz="2000" b="1" noProof="0" dirty="0">
                <a:solidFill>
                  <a:srgbClr val="008080"/>
                </a:solidFill>
                <a:latin typeface="Poppins" panose="00000500000000000000" pitchFamily="2" charset="-70"/>
              </a:rPr>
              <a:t>SVARBU! </a:t>
            </a:r>
            <a:r>
              <a:rPr lang="lt-LT" sz="2000" b="1" noProof="0" dirty="0">
                <a:solidFill>
                  <a:srgbClr val="092D68"/>
                </a:solidFill>
                <a:latin typeface="Poppins" panose="00000500000000000000" pitchFamily="2" charset="-70"/>
              </a:rPr>
              <a:t>Projekte turi būti nurodytos visos projektui įgyvendinti būtinos (tinkamos ir netinkamos finansuoti) projekto išlaidos.</a:t>
            </a:r>
          </a:p>
        </p:txBody>
      </p:sp>
    </p:spTree>
    <p:extLst>
      <p:ext uri="{BB962C8B-B14F-4D97-AF65-F5344CB8AC3E}">
        <p14:creationId xmlns:p14="http://schemas.microsoft.com/office/powerpoint/2010/main" val="174480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C1696-FC06-0C8E-EAEB-2105D2C88A7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6E77B66-4FED-A345-6EE0-B9E0F0319673}"/>
              </a:ext>
            </a:extLst>
          </p:cNvPr>
          <p:cNvSpPr>
            <a:spLocks noGrp="1"/>
          </p:cNvSpPr>
          <p:nvPr>
            <p:ph type="body" sz="quarter" idx="13"/>
          </p:nvPr>
        </p:nvSpPr>
        <p:spPr>
          <a:xfrm>
            <a:off x="1416049" y="476251"/>
            <a:ext cx="10188123" cy="1003758"/>
          </a:xfrm>
        </p:spPr>
        <p:txBody>
          <a:bodyPr/>
          <a:lstStyle/>
          <a:p>
            <a:pPr>
              <a:spcAft>
                <a:spcPts val="300"/>
              </a:spcAft>
            </a:pPr>
            <a:r>
              <a:rPr kumimoji="0" lang="lt-LT" sz="4400" b="0" i="0" u="none" strike="noStrike" kern="1200" cap="none" spc="40" normalizeH="0" baseline="0" noProof="0" dirty="0">
                <a:ln>
                  <a:noFill/>
                </a:ln>
                <a:solidFill>
                  <a:srgbClr val="092E68"/>
                </a:solidFill>
                <a:effectLst/>
                <a:uLnTx/>
                <a:uFillTx/>
                <a:latin typeface="DM Serif Display" pitchFamily="2" charset="0"/>
              </a:rPr>
              <a:t>Išlaidų tinkamumo reikalavimai</a:t>
            </a:r>
            <a:r>
              <a:rPr kumimoji="0" lang="en-US" sz="4400" b="0" i="0" u="none" strike="noStrike" kern="1200" cap="none" spc="40" normalizeH="0" baseline="0" noProof="0" dirty="0">
                <a:ln>
                  <a:noFill/>
                </a:ln>
                <a:solidFill>
                  <a:srgbClr val="092E68"/>
                </a:solidFill>
                <a:effectLst/>
                <a:uLnTx/>
                <a:uFillTx/>
                <a:latin typeface="DM Serif Display" pitchFamily="2" charset="0"/>
              </a:rPr>
              <a:t> (2)</a:t>
            </a:r>
            <a:r>
              <a:rPr kumimoji="0" lang="lt-LT" sz="4400" b="0" i="0" u="none" strike="noStrike" kern="1200" cap="none" spc="40" normalizeH="0" baseline="0" noProof="0" dirty="0">
                <a:ln>
                  <a:noFill/>
                </a:ln>
                <a:solidFill>
                  <a:srgbClr val="092E68"/>
                </a:solidFill>
                <a:effectLst/>
                <a:uLnTx/>
                <a:uFillTx/>
                <a:latin typeface="DM Serif Display" pitchFamily="2" charset="0"/>
              </a:rPr>
              <a:t> </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kvietimas</a:t>
            </a:r>
          </a:p>
          <a:p>
            <a:endParaRPr lang="lt-LT" dirty="0"/>
          </a:p>
        </p:txBody>
      </p:sp>
      <p:sp>
        <p:nvSpPr>
          <p:cNvPr id="4" name="Slide Number Placeholder 3">
            <a:extLst>
              <a:ext uri="{FF2B5EF4-FFF2-40B4-BE49-F238E27FC236}">
                <a16:creationId xmlns:a16="http://schemas.microsoft.com/office/drawing/2014/main" id="{9F955B1B-F30C-B898-3C96-3E9EAF0D3318}"/>
              </a:ext>
            </a:extLst>
          </p:cNvPr>
          <p:cNvSpPr>
            <a:spLocks noGrp="1"/>
          </p:cNvSpPr>
          <p:nvPr>
            <p:ph type="sldNum" sz="quarter" idx="4"/>
          </p:nvPr>
        </p:nvSpPr>
        <p:spPr/>
        <p:txBody>
          <a:bodyPr/>
          <a:lstStyle/>
          <a:p>
            <a:fld id="{2C9A1DEF-F8CC-264F-9A7B-89BAB9CBC5C2}" type="slidenum">
              <a:rPr lang="en-US" smtClean="0"/>
              <a:pPr/>
              <a:t>18</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35CD85F3-F1C9-D3F6-B485-1037B1441576}"/>
              </a:ext>
            </a:extLst>
          </p:cNvPr>
          <p:cNvSpPr>
            <a:spLocks noGrp="1"/>
          </p:cNvSpPr>
          <p:nvPr>
            <p:ph type="body" sz="quarter" idx="10"/>
          </p:nvPr>
        </p:nvSpPr>
        <p:spPr>
          <a:xfrm>
            <a:off x="1416048" y="1615811"/>
            <a:ext cx="10188123" cy="4140036"/>
          </a:xfrm>
        </p:spPr>
        <p:txBody>
          <a:bodyPr/>
          <a:lstStyle/>
          <a:p>
            <a:pPr marL="342900" indent="-342900" algn="just">
              <a:spcAft>
                <a:spcPts val="600"/>
              </a:spcAft>
              <a:buClr>
                <a:srgbClr val="142D64"/>
              </a:buClr>
              <a:buFont typeface="Poppins" panose="00000500000000000000" pitchFamily="2" charset="-70"/>
              <a:buChar char="।"/>
            </a:pPr>
            <a:r>
              <a:rPr lang="lt-LT" sz="2000" dirty="0">
                <a:solidFill>
                  <a:schemeClr val="tx1"/>
                </a:solidFill>
                <a:latin typeface="Poppins" panose="00000500000000000000" pitchFamily="2" charset="-70"/>
              </a:rPr>
              <a:t>Kai projektui teikiama valstybės pagalba pagal Reglamento (ES) Nr. 651/2014 </a:t>
            </a:r>
            <a:r>
              <a:rPr lang="lt-LT" sz="2000" b="1" dirty="0">
                <a:solidFill>
                  <a:srgbClr val="142D64"/>
                </a:solidFill>
                <a:latin typeface="Poppins" panose="00000500000000000000" pitchFamily="2" charset="-70"/>
              </a:rPr>
              <a:t>53 straipsnio nuostatas</a:t>
            </a:r>
            <a:r>
              <a:rPr lang="lt-LT" sz="2000" dirty="0">
                <a:solidFill>
                  <a:schemeClr val="tx1"/>
                </a:solidFill>
                <a:latin typeface="Poppins" panose="00000500000000000000" pitchFamily="2" charset="-70"/>
              </a:rPr>
              <a:t>, projekto veiklos </a:t>
            </a:r>
            <a:r>
              <a:rPr lang="lt-LT" sz="2000" b="1" dirty="0">
                <a:solidFill>
                  <a:srgbClr val="092D68"/>
                </a:solidFill>
                <a:latin typeface="Poppins" panose="00000500000000000000" pitchFamily="2" charset="-70"/>
              </a:rPr>
              <a:t>gali būti pradėtos įgyvendinti ne anksčiau nei 24 mėnesiai iki PĮP registravimo ADMI dienos </a:t>
            </a:r>
            <a:r>
              <a:rPr lang="lt-LT" sz="2000" dirty="0">
                <a:solidFill>
                  <a:srgbClr val="212529"/>
                </a:solidFill>
                <a:latin typeface="Poppins" panose="00000500000000000000" pitchFamily="2" charset="-70"/>
              </a:rPr>
              <a:t>ir </a:t>
            </a:r>
            <a:r>
              <a:rPr lang="lt-LT" sz="2000" b="1" dirty="0">
                <a:solidFill>
                  <a:srgbClr val="092D68"/>
                </a:solidFill>
                <a:latin typeface="Poppins" panose="00000500000000000000" pitchFamily="2" charset="-70"/>
              </a:rPr>
              <a:t>negali būti baigtos iki pateikiant PĮP</a:t>
            </a:r>
            <a:r>
              <a:rPr lang="lt-LT" sz="2000" dirty="0">
                <a:solidFill>
                  <a:schemeClr val="tx1"/>
                </a:solidFill>
                <a:latin typeface="Poppins" panose="00000500000000000000" pitchFamily="2" charset="-70"/>
              </a:rPr>
              <a:t>.</a:t>
            </a:r>
            <a:r>
              <a:rPr lang="lt-LT" sz="2000" b="1" dirty="0">
                <a:solidFill>
                  <a:srgbClr val="212529"/>
                </a:solidFill>
                <a:latin typeface="Poppins" panose="00000500000000000000" pitchFamily="2" charset="-70"/>
              </a:rPr>
              <a:t> </a:t>
            </a:r>
          </a:p>
          <a:p>
            <a:pPr marL="342900" indent="-342900" algn="just">
              <a:spcAft>
                <a:spcPts val="600"/>
              </a:spcAft>
              <a:buClr>
                <a:srgbClr val="142D64"/>
              </a:buClr>
              <a:buFont typeface="Poppins" panose="00000500000000000000" pitchFamily="2" charset="-70"/>
              <a:buChar char="।"/>
            </a:pPr>
            <a:r>
              <a:rPr lang="lt-LT" sz="2000" dirty="0">
                <a:solidFill>
                  <a:schemeClr val="tx1"/>
                </a:solidFill>
                <a:latin typeface="Poppins" panose="00000500000000000000" pitchFamily="2" charset="-70"/>
              </a:rPr>
              <a:t>Kai projektui teikiama valstybės pagalba pagal Reglamento (ES) Nr. 651/2014 </a:t>
            </a:r>
            <a:r>
              <a:rPr lang="lt-LT" sz="2000" b="1" dirty="0">
                <a:solidFill>
                  <a:srgbClr val="142D64"/>
                </a:solidFill>
                <a:latin typeface="Poppins" panose="00000500000000000000" pitchFamily="2" charset="-70"/>
              </a:rPr>
              <a:t>54 straipsnio nuostatas</a:t>
            </a:r>
            <a:r>
              <a:rPr lang="lt-LT" sz="2000" dirty="0">
                <a:solidFill>
                  <a:schemeClr val="tx1"/>
                </a:solidFill>
                <a:latin typeface="Poppins" panose="00000500000000000000" pitchFamily="2" charset="-70"/>
              </a:rPr>
              <a:t>, </a:t>
            </a:r>
            <a:r>
              <a:rPr lang="lt-LT" sz="2000" dirty="0">
                <a:solidFill>
                  <a:srgbClr val="212529"/>
                </a:solidFill>
                <a:latin typeface="Poppins" panose="00000500000000000000" pitchFamily="2" charset="-70"/>
              </a:rPr>
              <a:t>projekto veiklos </a:t>
            </a:r>
            <a:r>
              <a:rPr lang="lt-LT" sz="2000" b="1" dirty="0">
                <a:solidFill>
                  <a:srgbClr val="092D68"/>
                </a:solidFill>
                <a:latin typeface="Poppins" panose="00000500000000000000" pitchFamily="2" charset="-70"/>
              </a:rPr>
              <a:t>gali būti pradėtos įgyvendinti ne anksčiau nei nuo PĮP registravimo ADMI dienos</a:t>
            </a:r>
            <a:r>
              <a:rPr lang="lt-LT" sz="2000" dirty="0">
                <a:solidFill>
                  <a:schemeClr val="tx1"/>
                </a:solidFill>
                <a:latin typeface="Poppins" panose="00000500000000000000" pitchFamily="2" charset="-70"/>
              </a:rPr>
              <a:t>.</a:t>
            </a:r>
          </a:p>
          <a:p>
            <a:pPr marL="342900" indent="-342900" algn="just">
              <a:spcAft>
                <a:spcPts val="600"/>
              </a:spcAft>
              <a:buClr>
                <a:srgbClr val="142D64"/>
              </a:buClr>
              <a:buFont typeface="Poppins" panose="00000500000000000000" pitchFamily="2" charset="-70"/>
              <a:buChar char="।"/>
            </a:pPr>
            <a:endParaRPr lang="lt-LT" sz="2000" b="1" dirty="0">
              <a:solidFill>
                <a:srgbClr val="008080"/>
              </a:solidFill>
              <a:latin typeface="Poppins" panose="00000500000000000000" pitchFamily="2" charset="-70"/>
            </a:endParaRPr>
          </a:p>
          <a:p>
            <a:pPr marL="342900" indent="-342900" algn="just">
              <a:spcAft>
                <a:spcPts val="600"/>
              </a:spcAft>
              <a:buClr>
                <a:srgbClr val="142D64"/>
              </a:buClr>
              <a:buFont typeface="Poppins" panose="00000500000000000000" pitchFamily="2" charset="-70"/>
              <a:buChar char="।"/>
            </a:pPr>
            <a:r>
              <a:rPr lang="lt-LT" sz="2000" b="1" dirty="0">
                <a:solidFill>
                  <a:srgbClr val="008080"/>
                </a:solidFill>
                <a:latin typeface="Poppins" panose="00000500000000000000" pitchFamily="2" charset="-70"/>
              </a:rPr>
              <a:t>SVARBU</a:t>
            </a:r>
            <a:r>
              <a:rPr lang="en-US" sz="2000" b="1" dirty="0">
                <a:solidFill>
                  <a:srgbClr val="008080"/>
                </a:solidFill>
                <a:latin typeface="Poppins" panose="00000500000000000000" pitchFamily="2" charset="-70"/>
              </a:rPr>
              <a:t>! </a:t>
            </a:r>
            <a:r>
              <a:rPr lang="lt-LT" sz="2000" dirty="0">
                <a:solidFill>
                  <a:srgbClr val="092D68"/>
                </a:solidFill>
                <a:latin typeface="Poppins" panose="00000500000000000000" pitchFamily="2" charset="-70"/>
              </a:rPr>
              <a:t>Projekto išlaidos iki projekto sutarties sudarymo yra patiriamos pareiškėjo rizika. </a:t>
            </a:r>
            <a:endParaRPr lang="en-US" sz="2000" dirty="0">
              <a:solidFill>
                <a:srgbClr val="092D68"/>
              </a:solidFill>
              <a:latin typeface="Poppins" panose="00000500000000000000" pitchFamily="2" charset="-70"/>
            </a:endParaRPr>
          </a:p>
          <a:p>
            <a:pPr algn="just">
              <a:spcAft>
                <a:spcPts val="600"/>
              </a:spcAft>
              <a:buClr>
                <a:srgbClr val="142D64"/>
              </a:buClr>
            </a:pPr>
            <a:endParaRPr lang="lt-LT" sz="2000" b="1" dirty="0">
              <a:solidFill>
                <a:srgbClr val="212529"/>
              </a:solidFill>
              <a:latin typeface="Poppins" panose="00000500000000000000" pitchFamily="2" charset="-70"/>
            </a:endParaRPr>
          </a:p>
        </p:txBody>
      </p:sp>
      <p:grpSp>
        <p:nvGrpSpPr>
          <p:cNvPr id="25" name="Group 24">
            <a:extLst>
              <a:ext uri="{FF2B5EF4-FFF2-40B4-BE49-F238E27FC236}">
                <a16:creationId xmlns:a16="http://schemas.microsoft.com/office/drawing/2014/main" id="{33BCC3F4-056C-5392-66DF-61140B19D350}"/>
              </a:ext>
            </a:extLst>
          </p:cNvPr>
          <p:cNvGrpSpPr/>
          <p:nvPr/>
        </p:nvGrpSpPr>
        <p:grpSpPr>
          <a:xfrm>
            <a:off x="8398553" y="5242189"/>
            <a:ext cx="1338598" cy="1441040"/>
            <a:chOff x="2584932" y="1254283"/>
            <a:chExt cx="1382570" cy="1382568"/>
          </a:xfrm>
        </p:grpSpPr>
        <p:grpSp>
          <p:nvGrpSpPr>
            <p:cNvPr id="26" name="Group 53">
              <a:extLst>
                <a:ext uri="{FF2B5EF4-FFF2-40B4-BE49-F238E27FC236}">
                  <a16:creationId xmlns:a16="http://schemas.microsoft.com/office/drawing/2014/main" id="{9046D407-2AD3-5CEE-87EF-2CD837D4BD57}"/>
                </a:ext>
              </a:extLst>
            </p:cNvPr>
            <p:cNvGrpSpPr/>
            <p:nvPr/>
          </p:nvGrpSpPr>
          <p:grpSpPr>
            <a:xfrm>
              <a:off x="2584932" y="1254283"/>
              <a:ext cx="1382570" cy="1382568"/>
              <a:chOff x="953424" y="1486519"/>
              <a:chExt cx="2228412" cy="2228408"/>
            </a:xfrm>
            <a:solidFill>
              <a:srgbClr val="1AA4BE"/>
            </a:solidFill>
          </p:grpSpPr>
          <p:sp>
            <p:nvSpPr>
              <p:cNvPr id="28" name="Freeform 45">
                <a:extLst>
                  <a:ext uri="{FF2B5EF4-FFF2-40B4-BE49-F238E27FC236}">
                    <a16:creationId xmlns:a16="http://schemas.microsoft.com/office/drawing/2014/main" id="{AC121E19-46B9-7FAD-9136-ACFADC8F7499}"/>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87AC"/>
              </a:solid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29" name="Oval 28">
                <a:extLst>
                  <a:ext uri="{FF2B5EF4-FFF2-40B4-BE49-F238E27FC236}">
                    <a16:creationId xmlns:a16="http://schemas.microsoft.com/office/drawing/2014/main" id="{B0EDBE30-77CA-915E-D06C-459183E728D6}"/>
                  </a:ext>
                </a:extLst>
              </p:cNvPr>
              <p:cNvSpPr/>
              <p:nvPr/>
            </p:nvSpPr>
            <p:spPr>
              <a:xfrm>
                <a:off x="1376346" y="1909439"/>
                <a:ext cx="1382568" cy="1382568"/>
              </a:xfrm>
              <a:prstGeom prst="ellipse">
                <a:avLst/>
              </a:prstGeom>
              <a:solidFill>
                <a:srgbClr val="0187AC"/>
              </a:solidFill>
              <a:ln w="76200" cap="flat" cmpd="sng" algn="ctr">
                <a:solidFill>
                  <a:srgbClr val="0187AC">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800" b="0" i="0" u="none" strike="noStrike" kern="0" cap="none" spc="0" normalizeH="0" baseline="0" noProof="0">
                  <a:ln>
                    <a:noFill/>
                  </a:ln>
                  <a:solidFill>
                    <a:srgbClr val="FFFFFF"/>
                  </a:solidFill>
                  <a:effectLst/>
                  <a:uLnTx/>
                  <a:uFillTx/>
                  <a:latin typeface="Calibri"/>
                  <a:ea typeface="+mn-ea"/>
                  <a:cs typeface="+mn-cs"/>
                </a:endParaRPr>
              </a:p>
            </p:txBody>
          </p:sp>
        </p:grpSp>
        <p:sp>
          <p:nvSpPr>
            <p:cNvPr id="27" name="Freeform 6">
              <a:extLst>
                <a:ext uri="{FF2B5EF4-FFF2-40B4-BE49-F238E27FC236}">
                  <a16:creationId xmlns:a16="http://schemas.microsoft.com/office/drawing/2014/main" id="{7BD36CC2-E36B-DC73-2391-61B98F52FBB9}"/>
                </a:ext>
              </a:extLst>
            </p:cNvPr>
            <p:cNvSpPr>
              <a:spLocks noEditPoints="1"/>
            </p:cNvSpPr>
            <p:nvPr/>
          </p:nvSpPr>
          <p:spPr bwMode="auto">
            <a:xfrm>
              <a:off x="3093446" y="1802529"/>
              <a:ext cx="365543" cy="286077"/>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grpSp>
        <p:nvGrpSpPr>
          <p:cNvPr id="30" name="Group 29">
            <a:extLst>
              <a:ext uri="{FF2B5EF4-FFF2-40B4-BE49-F238E27FC236}">
                <a16:creationId xmlns:a16="http://schemas.microsoft.com/office/drawing/2014/main" id="{700E01C7-756F-C7D2-8A7F-D68DB1415FC5}"/>
              </a:ext>
            </a:extLst>
          </p:cNvPr>
          <p:cNvGrpSpPr/>
          <p:nvPr/>
        </p:nvGrpSpPr>
        <p:grpSpPr>
          <a:xfrm>
            <a:off x="6830885" y="4949933"/>
            <a:ext cx="1497245" cy="1611828"/>
            <a:chOff x="1641271" y="2244524"/>
            <a:chExt cx="1546429" cy="1546426"/>
          </a:xfrm>
        </p:grpSpPr>
        <p:grpSp>
          <p:nvGrpSpPr>
            <p:cNvPr id="31" name="Group 50">
              <a:extLst>
                <a:ext uri="{FF2B5EF4-FFF2-40B4-BE49-F238E27FC236}">
                  <a16:creationId xmlns:a16="http://schemas.microsoft.com/office/drawing/2014/main" id="{93A74B0F-4B63-BBEA-1904-66C76F424067}"/>
                </a:ext>
              </a:extLst>
            </p:cNvPr>
            <p:cNvGrpSpPr/>
            <p:nvPr/>
          </p:nvGrpSpPr>
          <p:grpSpPr>
            <a:xfrm>
              <a:off x="1641271" y="2244524"/>
              <a:ext cx="1546429" cy="1546426"/>
              <a:chOff x="953424" y="1486519"/>
              <a:chExt cx="2228412" cy="2228408"/>
            </a:xfrm>
            <a:solidFill>
              <a:srgbClr val="0187AC"/>
            </a:solidFill>
          </p:grpSpPr>
          <p:sp>
            <p:nvSpPr>
              <p:cNvPr id="33" name="Freeform 42">
                <a:extLst>
                  <a:ext uri="{FF2B5EF4-FFF2-40B4-BE49-F238E27FC236}">
                    <a16:creationId xmlns:a16="http://schemas.microsoft.com/office/drawing/2014/main" id="{602786CD-D552-78E5-A62B-2B7E09A60CD9}"/>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76490"/>
              </a:solid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34" name="Oval 33">
                <a:extLst>
                  <a:ext uri="{FF2B5EF4-FFF2-40B4-BE49-F238E27FC236}">
                    <a16:creationId xmlns:a16="http://schemas.microsoft.com/office/drawing/2014/main" id="{6C637862-095B-2C06-D086-113F7995B44F}"/>
                  </a:ext>
                </a:extLst>
              </p:cNvPr>
              <p:cNvSpPr/>
              <p:nvPr/>
            </p:nvSpPr>
            <p:spPr>
              <a:xfrm>
                <a:off x="1376346" y="1909440"/>
                <a:ext cx="1382568" cy="1382568"/>
              </a:xfrm>
              <a:prstGeom prst="ellipse">
                <a:avLst/>
              </a:prstGeom>
              <a:solidFill>
                <a:srgbClr val="176490"/>
              </a:solidFill>
              <a:ln w="57150" cap="flat" cmpd="sng" algn="ctr">
                <a:solidFill>
                  <a:srgbClr val="17649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267" b="0" i="0" u="none" strike="noStrike" kern="0" cap="none" spc="0" normalizeH="0" baseline="0" noProof="0">
                  <a:ln>
                    <a:noFill/>
                  </a:ln>
                  <a:solidFill>
                    <a:srgbClr val="FFFFFF"/>
                  </a:solidFill>
                  <a:effectLst/>
                  <a:uLnTx/>
                  <a:uFillTx/>
                  <a:latin typeface="Calibri"/>
                  <a:ea typeface="+mn-ea"/>
                  <a:cs typeface="+mn-cs"/>
                </a:endParaRPr>
              </a:p>
            </p:txBody>
          </p:sp>
        </p:grpSp>
        <p:sp>
          <p:nvSpPr>
            <p:cNvPr id="32" name="Freeform 9">
              <a:extLst>
                <a:ext uri="{FF2B5EF4-FFF2-40B4-BE49-F238E27FC236}">
                  <a16:creationId xmlns:a16="http://schemas.microsoft.com/office/drawing/2014/main" id="{16FE79FE-0A86-3ED2-FEA5-DCBB4E655F23}"/>
                </a:ext>
              </a:extLst>
            </p:cNvPr>
            <p:cNvSpPr>
              <a:spLocks noEditPoints="1"/>
            </p:cNvSpPr>
            <p:nvPr/>
          </p:nvSpPr>
          <p:spPr bwMode="auto">
            <a:xfrm>
              <a:off x="2168522" y="2743224"/>
              <a:ext cx="491926" cy="549026"/>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grpSp>
        <p:nvGrpSpPr>
          <p:cNvPr id="35" name="Group 34">
            <a:extLst>
              <a:ext uri="{FF2B5EF4-FFF2-40B4-BE49-F238E27FC236}">
                <a16:creationId xmlns:a16="http://schemas.microsoft.com/office/drawing/2014/main" id="{CD51BC70-BBC4-B89B-AE0C-DB6999059A7D}"/>
              </a:ext>
            </a:extLst>
          </p:cNvPr>
          <p:cNvGrpSpPr/>
          <p:nvPr/>
        </p:nvGrpSpPr>
        <p:grpSpPr>
          <a:xfrm>
            <a:off x="10794382" y="5219513"/>
            <a:ext cx="928935" cy="1000025"/>
            <a:chOff x="3622147" y="2526702"/>
            <a:chExt cx="959450" cy="959448"/>
          </a:xfrm>
        </p:grpSpPr>
        <p:grpSp>
          <p:nvGrpSpPr>
            <p:cNvPr id="36" name="Group 56">
              <a:extLst>
                <a:ext uri="{FF2B5EF4-FFF2-40B4-BE49-F238E27FC236}">
                  <a16:creationId xmlns:a16="http://schemas.microsoft.com/office/drawing/2014/main" id="{336B7CB2-4BA0-5BFB-4CFA-02C3CE2C7DF8}"/>
                </a:ext>
              </a:extLst>
            </p:cNvPr>
            <p:cNvGrpSpPr/>
            <p:nvPr/>
          </p:nvGrpSpPr>
          <p:grpSpPr>
            <a:xfrm>
              <a:off x="3622147" y="2526702"/>
              <a:ext cx="959450" cy="959448"/>
              <a:chOff x="953424" y="1486519"/>
              <a:chExt cx="2228412" cy="2228408"/>
            </a:xfrm>
            <a:solidFill>
              <a:srgbClr val="52C3CB"/>
            </a:solidFill>
          </p:grpSpPr>
          <p:sp>
            <p:nvSpPr>
              <p:cNvPr id="38" name="Freeform 48">
                <a:extLst>
                  <a:ext uri="{FF2B5EF4-FFF2-40B4-BE49-F238E27FC236}">
                    <a16:creationId xmlns:a16="http://schemas.microsoft.com/office/drawing/2014/main" id="{7F2E23F6-208A-9842-1CA4-FFE431D3CA15}"/>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39" name="Oval 38">
                <a:extLst>
                  <a:ext uri="{FF2B5EF4-FFF2-40B4-BE49-F238E27FC236}">
                    <a16:creationId xmlns:a16="http://schemas.microsoft.com/office/drawing/2014/main" id="{FF546D47-99AA-619F-F4F6-1F3081CED59C}"/>
                  </a:ext>
                </a:extLst>
              </p:cNvPr>
              <p:cNvSpPr/>
              <p:nvPr/>
            </p:nvSpPr>
            <p:spPr>
              <a:xfrm>
                <a:off x="1376346" y="1909439"/>
                <a:ext cx="1382568" cy="1382568"/>
              </a:xfrm>
              <a:prstGeom prst="ellipse">
                <a:avLst/>
              </a:prstGeom>
              <a:grpFill/>
              <a:ln w="38100" cap="flat" cmpd="sng" algn="ctr">
                <a:solidFill>
                  <a:srgbClr val="52C3CB">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267" b="0" i="0" u="none" strike="noStrike" kern="0" cap="none" spc="0" normalizeH="0" baseline="0" noProof="0">
                  <a:ln>
                    <a:noFill/>
                  </a:ln>
                  <a:solidFill>
                    <a:srgbClr val="FFFFFF"/>
                  </a:solidFill>
                  <a:effectLst/>
                  <a:uLnTx/>
                  <a:uFillTx/>
                  <a:latin typeface="Calibri"/>
                  <a:ea typeface="+mn-ea"/>
                  <a:cs typeface="+mn-cs"/>
                </a:endParaRPr>
              </a:p>
            </p:txBody>
          </p:sp>
        </p:grpSp>
        <p:sp>
          <p:nvSpPr>
            <p:cNvPr id="37" name="Freeform 9">
              <a:extLst>
                <a:ext uri="{FF2B5EF4-FFF2-40B4-BE49-F238E27FC236}">
                  <a16:creationId xmlns:a16="http://schemas.microsoft.com/office/drawing/2014/main" id="{6A7E66DF-AFF8-E8A5-7A39-BAFD2EB6DF27}"/>
                </a:ext>
              </a:extLst>
            </p:cNvPr>
            <p:cNvSpPr>
              <a:spLocks noEditPoints="1"/>
            </p:cNvSpPr>
            <p:nvPr/>
          </p:nvSpPr>
          <p:spPr bwMode="auto">
            <a:xfrm rot="2024094">
              <a:off x="4015055" y="2805986"/>
              <a:ext cx="173634" cy="400880"/>
            </a:xfrm>
            <a:custGeom>
              <a:avLst/>
              <a:gdLst/>
              <a:ahLst/>
              <a:cxnLst>
                <a:cxn ang="0">
                  <a:pos x="0" y="84"/>
                </a:cxn>
                <a:cxn ang="0">
                  <a:pos x="50" y="134"/>
                </a:cxn>
                <a:cxn ang="0">
                  <a:pos x="61" y="133"/>
                </a:cxn>
                <a:cxn ang="0">
                  <a:pos x="61" y="148"/>
                </a:cxn>
                <a:cxn ang="0">
                  <a:pos x="73" y="154"/>
                </a:cxn>
                <a:cxn ang="0">
                  <a:pos x="73" y="278"/>
                </a:cxn>
                <a:cxn ang="0">
                  <a:pos x="61" y="284"/>
                </a:cxn>
                <a:cxn ang="0">
                  <a:pos x="61" y="377"/>
                </a:cxn>
                <a:cxn ang="0">
                  <a:pos x="75" y="392"/>
                </a:cxn>
                <a:cxn ang="0">
                  <a:pos x="93" y="392"/>
                </a:cxn>
                <a:cxn ang="0">
                  <a:pos x="107" y="377"/>
                </a:cxn>
                <a:cxn ang="0">
                  <a:pos x="107" y="357"/>
                </a:cxn>
                <a:cxn ang="0">
                  <a:pos x="143" y="357"/>
                </a:cxn>
                <a:cxn ang="0">
                  <a:pos x="157" y="343"/>
                </a:cxn>
                <a:cxn ang="0">
                  <a:pos x="143" y="329"/>
                </a:cxn>
                <a:cxn ang="0">
                  <a:pos x="107" y="329"/>
                </a:cxn>
                <a:cxn ang="0">
                  <a:pos x="107" y="321"/>
                </a:cxn>
                <a:cxn ang="0">
                  <a:pos x="143" y="321"/>
                </a:cxn>
                <a:cxn ang="0">
                  <a:pos x="157" y="307"/>
                </a:cxn>
                <a:cxn ang="0">
                  <a:pos x="143" y="293"/>
                </a:cxn>
                <a:cxn ang="0">
                  <a:pos x="107" y="293"/>
                </a:cxn>
                <a:cxn ang="0">
                  <a:pos x="107" y="283"/>
                </a:cxn>
                <a:cxn ang="0">
                  <a:pos x="95" y="277"/>
                </a:cxn>
                <a:cxn ang="0">
                  <a:pos x="95" y="156"/>
                </a:cxn>
                <a:cxn ang="0">
                  <a:pos x="107" y="150"/>
                </a:cxn>
                <a:cxn ang="0">
                  <a:pos x="107" y="133"/>
                </a:cxn>
                <a:cxn ang="0">
                  <a:pos x="117" y="134"/>
                </a:cxn>
                <a:cxn ang="0">
                  <a:pos x="168" y="84"/>
                </a:cxn>
                <a:cxn ang="0">
                  <a:pos x="132" y="36"/>
                </a:cxn>
                <a:cxn ang="0">
                  <a:pos x="84" y="0"/>
                </a:cxn>
                <a:cxn ang="0">
                  <a:pos x="36" y="36"/>
                </a:cxn>
                <a:cxn ang="0">
                  <a:pos x="0" y="84"/>
                </a:cxn>
                <a:cxn ang="0">
                  <a:pos x="84" y="31"/>
                </a:cxn>
                <a:cxn ang="0">
                  <a:pos x="107" y="54"/>
                </a:cxn>
                <a:cxn ang="0">
                  <a:pos x="106" y="62"/>
                </a:cxn>
                <a:cxn ang="0">
                  <a:pos x="129" y="87"/>
                </a:cxn>
                <a:cxn ang="0">
                  <a:pos x="105" y="111"/>
                </a:cxn>
                <a:cxn ang="0">
                  <a:pos x="84" y="100"/>
                </a:cxn>
                <a:cxn ang="0">
                  <a:pos x="63" y="111"/>
                </a:cxn>
                <a:cxn ang="0">
                  <a:pos x="38" y="87"/>
                </a:cxn>
                <a:cxn ang="0">
                  <a:pos x="62" y="62"/>
                </a:cxn>
                <a:cxn ang="0">
                  <a:pos x="61" y="54"/>
                </a:cxn>
                <a:cxn ang="0">
                  <a:pos x="84" y="31"/>
                </a:cxn>
                <a:cxn ang="0">
                  <a:pos x="84" y="31"/>
                </a:cxn>
                <a:cxn ang="0">
                  <a:pos x="84" y="31"/>
                </a:cxn>
              </a:cxnLst>
              <a:rect l="0" t="0" r="r" b="b"/>
              <a:pathLst>
                <a:path w="168" h="392">
                  <a:moveTo>
                    <a:pt x="0" y="84"/>
                  </a:moveTo>
                  <a:cubicBezTo>
                    <a:pt x="0" y="112"/>
                    <a:pt x="23" y="134"/>
                    <a:pt x="50" y="134"/>
                  </a:cubicBezTo>
                  <a:cubicBezTo>
                    <a:pt x="54" y="134"/>
                    <a:pt x="57" y="134"/>
                    <a:pt x="61" y="133"/>
                  </a:cubicBezTo>
                  <a:cubicBezTo>
                    <a:pt x="61" y="148"/>
                    <a:pt x="61" y="148"/>
                    <a:pt x="61" y="148"/>
                  </a:cubicBezTo>
                  <a:cubicBezTo>
                    <a:pt x="73" y="154"/>
                    <a:pt x="73" y="154"/>
                    <a:pt x="73" y="154"/>
                  </a:cubicBezTo>
                  <a:cubicBezTo>
                    <a:pt x="73" y="278"/>
                    <a:pt x="73" y="278"/>
                    <a:pt x="73" y="278"/>
                  </a:cubicBezTo>
                  <a:cubicBezTo>
                    <a:pt x="61" y="284"/>
                    <a:pt x="61" y="284"/>
                    <a:pt x="61" y="284"/>
                  </a:cubicBezTo>
                  <a:cubicBezTo>
                    <a:pt x="61" y="377"/>
                    <a:pt x="61" y="377"/>
                    <a:pt x="61" y="377"/>
                  </a:cubicBezTo>
                  <a:cubicBezTo>
                    <a:pt x="61" y="385"/>
                    <a:pt x="67" y="392"/>
                    <a:pt x="75" y="392"/>
                  </a:cubicBezTo>
                  <a:cubicBezTo>
                    <a:pt x="93" y="392"/>
                    <a:pt x="93" y="392"/>
                    <a:pt x="93" y="392"/>
                  </a:cubicBezTo>
                  <a:cubicBezTo>
                    <a:pt x="101" y="392"/>
                    <a:pt x="107" y="385"/>
                    <a:pt x="107" y="377"/>
                  </a:cubicBezTo>
                  <a:cubicBezTo>
                    <a:pt x="107" y="357"/>
                    <a:pt x="107" y="357"/>
                    <a:pt x="107" y="357"/>
                  </a:cubicBezTo>
                  <a:cubicBezTo>
                    <a:pt x="143" y="357"/>
                    <a:pt x="143" y="357"/>
                    <a:pt x="143" y="357"/>
                  </a:cubicBezTo>
                  <a:cubicBezTo>
                    <a:pt x="150" y="357"/>
                    <a:pt x="157" y="350"/>
                    <a:pt x="157" y="343"/>
                  </a:cubicBezTo>
                  <a:cubicBezTo>
                    <a:pt x="157" y="335"/>
                    <a:pt x="150" y="329"/>
                    <a:pt x="143" y="329"/>
                  </a:cubicBezTo>
                  <a:cubicBezTo>
                    <a:pt x="107" y="329"/>
                    <a:pt x="107" y="329"/>
                    <a:pt x="107" y="329"/>
                  </a:cubicBezTo>
                  <a:cubicBezTo>
                    <a:pt x="107" y="321"/>
                    <a:pt x="107" y="321"/>
                    <a:pt x="107" y="321"/>
                  </a:cubicBezTo>
                  <a:cubicBezTo>
                    <a:pt x="143" y="321"/>
                    <a:pt x="143" y="321"/>
                    <a:pt x="143" y="321"/>
                  </a:cubicBezTo>
                  <a:cubicBezTo>
                    <a:pt x="150" y="321"/>
                    <a:pt x="157" y="314"/>
                    <a:pt x="157" y="307"/>
                  </a:cubicBezTo>
                  <a:cubicBezTo>
                    <a:pt x="157" y="299"/>
                    <a:pt x="150" y="293"/>
                    <a:pt x="143" y="293"/>
                  </a:cubicBezTo>
                  <a:cubicBezTo>
                    <a:pt x="107" y="293"/>
                    <a:pt x="107" y="293"/>
                    <a:pt x="107" y="293"/>
                  </a:cubicBezTo>
                  <a:cubicBezTo>
                    <a:pt x="107" y="283"/>
                    <a:pt x="107" y="283"/>
                    <a:pt x="107" y="283"/>
                  </a:cubicBezTo>
                  <a:cubicBezTo>
                    <a:pt x="95" y="277"/>
                    <a:pt x="95" y="277"/>
                    <a:pt x="95" y="277"/>
                  </a:cubicBezTo>
                  <a:cubicBezTo>
                    <a:pt x="95" y="156"/>
                    <a:pt x="95" y="156"/>
                    <a:pt x="95" y="156"/>
                  </a:cubicBezTo>
                  <a:cubicBezTo>
                    <a:pt x="107" y="150"/>
                    <a:pt x="107" y="150"/>
                    <a:pt x="107" y="150"/>
                  </a:cubicBezTo>
                  <a:cubicBezTo>
                    <a:pt x="107" y="133"/>
                    <a:pt x="107" y="133"/>
                    <a:pt x="107" y="133"/>
                  </a:cubicBezTo>
                  <a:cubicBezTo>
                    <a:pt x="110" y="134"/>
                    <a:pt x="114" y="134"/>
                    <a:pt x="117" y="134"/>
                  </a:cubicBezTo>
                  <a:cubicBezTo>
                    <a:pt x="145" y="134"/>
                    <a:pt x="168" y="112"/>
                    <a:pt x="168" y="84"/>
                  </a:cubicBezTo>
                  <a:cubicBezTo>
                    <a:pt x="168" y="61"/>
                    <a:pt x="153" y="42"/>
                    <a:pt x="132" y="36"/>
                  </a:cubicBezTo>
                  <a:cubicBezTo>
                    <a:pt x="126" y="15"/>
                    <a:pt x="107" y="0"/>
                    <a:pt x="84" y="0"/>
                  </a:cubicBezTo>
                  <a:cubicBezTo>
                    <a:pt x="61" y="0"/>
                    <a:pt x="42" y="15"/>
                    <a:pt x="36" y="36"/>
                  </a:cubicBezTo>
                  <a:cubicBezTo>
                    <a:pt x="15" y="42"/>
                    <a:pt x="0" y="61"/>
                    <a:pt x="0" y="84"/>
                  </a:cubicBezTo>
                  <a:close/>
                  <a:moveTo>
                    <a:pt x="84" y="31"/>
                  </a:moveTo>
                  <a:cubicBezTo>
                    <a:pt x="97" y="31"/>
                    <a:pt x="107" y="41"/>
                    <a:pt x="107" y="54"/>
                  </a:cubicBezTo>
                  <a:cubicBezTo>
                    <a:pt x="107" y="57"/>
                    <a:pt x="106" y="59"/>
                    <a:pt x="106" y="62"/>
                  </a:cubicBezTo>
                  <a:cubicBezTo>
                    <a:pt x="119" y="62"/>
                    <a:pt x="129" y="73"/>
                    <a:pt x="129" y="87"/>
                  </a:cubicBezTo>
                  <a:cubicBezTo>
                    <a:pt x="129" y="100"/>
                    <a:pt x="118" y="111"/>
                    <a:pt x="105" y="111"/>
                  </a:cubicBezTo>
                  <a:cubicBezTo>
                    <a:pt x="96" y="111"/>
                    <a:pt x="88" y="107"/>
                    <a:pt x="84" y="100"/>
                  </a:cubicBezTo>
                  <a:cubicBezTo>
                    <a:pt x="79" y="107"/>
                    <a:pt x="72" y="111"/>
                    <a:pt x="63" y="111"/>
                  </a:cubicBezTo>
                  <a:cubicBezTo>
                    <a:pt x="49" y="111"/>
                    <a:pt x="38" y="100"/>
                    <a:pt x="38" y="87"/>
                  </a:cubicBezTo>
                  <a:cubicBezTo>
                    <a:pt x="38" y="73"/>
                    <a:pt x="49" y="62"/>
                    <a:pt x="62" y="62"/>
                  </a:cubicBezTo>
                  <a:cubicBezTo>
                    <a:pt x="61" y="59"/>
                    <a:pt x="61" y="57"/>
                    <a:pt x="61" y="54"/>
                  </a:cubicBezTo>
                  <a:cubicBezTo>
                    <a:pt x="61" y="41"/>
                    <a:pt x="71" y="31"/>
                    <a:pt x="84" y="31"/>
                  </a:cubicBezTo>
                  <a:close/>
                  <a:moveTo>
                    <a:pt x="84" y="31"/>
                  </a:moveTo>
                  <a:cubicBezTo>
                    <a:pt x="84" y="31"/>
                    <a:pt x="84" y="31"/>
                    <a:pt x="84" y="31"/>
                  </a:cubicBezTo>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grpSp>
        <p:nvGrpSpPr>
          <p:cNvPr id="40" name="Group 39">
            <a:extLst>
              <a:ext uri="{FF2B5EF4-FFF2-40B4-BE49-F238E27FC236}">
                <a16:creationId xmlns:a16="http://schemas.microsoft.com/office/drawing/2014/main" id="{10CF4188-500F-1684-C6FA-5A617C0FEABF}"/>
              </a:ext>
            </a:extLst>
          </p:cNvPr>
          <p:cNvGrpSpPr/>
          <p:nvPr/>
        </p:nvGrpSpPr>
        <p:grpSpPr>
          <a:xfrm>
            <a:off x="9697650" y="4922262"/>
            <a:ext cx="1017087" cy="1094924"/>
            <a:chOff x="3902502" y="1597454"/>
            <a:chExt cx="1050498" cy="1050496"/>
          </a:xfrm>
        </p:grpSpPr>
        <p:grpSp>
          <p:nvGrpSpPr>
            <p:cNvPr id="41" name="Group 49">
              <a:extLst>
                <a:ext uri="{FF2B5EF4-FFF2-40B4-BE49-F238E27FC236}">
                  <a16:creationId xmlns:a16="http://schemas.microsoft.com/office/drawing/2014/main" id="{4F2A8BF4-A06D-15B9-EEAF-99FAFF00E5CB}"/>
                </a:ext>
              </a:extLst>
            </p:cNvPr>
            <p:cNvGrpSpPr/>
            <p:nvPr/>
          </p:nvGrpSpPr>
          <p:grpSpPr>
            <a:xfrm>
              <a:off x="3902502" y="1597454"/>
              <a:ext cx="1050498" cy="1050496"/>
              <a:chOff x="953424" y="1486519"/>
              <a:chExt cx="2228412" cy="2228408"/>
            </a:xfrm>
            <a:solidFill>
              <a:srgbClr val="1AA4BE"/>
            </a:solidFill>
          </p:grpSpPr>
          <p:sp>
            <p:nvSpPr>
              <p:cNvPr id="43" name="Freeform 39">
                <a:extLst>
                  <a:ext uri="{FF2B5EF4-FFF2-40B4-BE49-F238E27FC236}">
                    <a16:creationId xmlns:a16="http://schemas.microsoft.com/office/drawing/2014/main" id="{31CCA5DF-5E65-FCC2-8630-4F4336A08D77}"/>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44" name="Oval 43">
                <a:extLst>
                  <a:ext uri="{FF2B5EF4-FFF2-40B4-BE49-F238E27FC236}">
                    <a16:creationId xmlns:a16="http://schemas.microsoft.com/office/drawing/2014/main" id="{9575B281-088A-0C0F-CF9F-FC8CF2A1A528}"/>
                  </a:ext>
                </a:extLst>
              </p:cNvPr>
              <p:cNvSpPr/>
              <p:nvPr/>
            </p:nvSpPr>
            <p:spPr>
              <a:xfrm>
                <a:off x="1376346" y="1909439"/>
                <a:ext cx="1382568" cy="1382568"/>
              </a:xfrm>
              <a:prstGeom prst="ellipse">
                <a:avLst/>
              </a:prstGeom>
              <a:grpFill/>
              <a:ln w="38100" cap="flat" cmpd="sng" algn="ctr">
                <a:solidFill>
                  <a:srgbClr val="1AA4BE">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800" b="0" i="0" u="none" strike="noStrike" kern="0" cap="none" spc="0" normalizeH="0" baseline="0" noProof="0">
                  <a:ln>
                    <a:noFill/>
                  </a:ln>
                  <a:solidFill>
                    <a:srgbClr val="FFFFFF"/>
                  </a:solidFill>
                  <a:effectLst/>
                  <a:uLnTx/>
                  <a:uFillTx/>
                  <a:latin typeface="Calibri"/>
                  <a:ea typeface="+mn-ea"/>
                  <a:cs typeface="+mn-cs"/>
                </a:endParaRPr>
              </a:p>
            </p:txBody>
          </p:sp>
        </p:grpSp>
        <p:sp>
          <p:nvSpPr>
            <p:cNvPr id="42" name="Freeform 131">
              <a:extLst>
                <a:ext uri="{FF2B5EF4-FFF2-40B4-BE49-F238E27FC236}">
                  <a16:creationId xmlns:a16="http://schemas.microsoft.com/office/drawing/2014/main" id="{0042F2E0-B664-6796-A7DB-0C70575C63C5}"/>
                </a:ext>
              </a:extLst>
            </p:cNvPr>
            <p:cNvSpPr>
              <a:spLocks/>
            </p:cNvSpPr>
            <p:nvPr/>
          </p:nvSpPr>
          <p:spPr bwMode="auto">
            <a:xfrm>
              <a:off x="4267081" y="1959597"/>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spTree>
    <p:extLst>
      <p:ext uri="{BB962C8B-B14F-4D97-AF65-F5344CB8AC3E}">
        <p14:creationId xmlns:p14="http://schemas.microsoft.com/office/powerpoint/2010/main" val="420561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p:cNvGrpSpPr/>
        <p:nvPr/>
      </p:nvGrpSpPr>
      <p:grpSpPr>
        <a:xfrm>
          <a:off x="0" y="0"/>
          <a:ext cx="0" cy="0"/>
          <a:chOff x="0" y="0"/>
          <a:chExt cx="0" cy="0"/>
        </a:xfrm>
      </p:grpSpPr>
      <p:grpSp>
        <p:nvGrpSpPr>
          <p:cNvPr id="37" name="Group 36"/>
          <p:cNvGrpSpPr/>
          <p:nvPr/>
        </p:nvGrpSpPr>
        <p:grpSpPr>
          <a:xfrm>
            <a:off x="115909" y="4984466"/>
            <a:ext cx="4134357" cy="984535"/>
            <a:chOff x="720691" y="2955923"/>
            <a:chExt cx="2594009" cy="598492"/>
          </a:xfrm>
        </p:grpSpPr>
        <p:grpSp>
          <p:nvGrpSpPr>
            <p:cNvPr id="18" name="Group 17"/>
            <p:cNvGrpSpPr/>
            <p:nvPr/>
          </p:nvGrpSpPr>
          <p:grpSpPr>
            <a:xfrm>
              <a:off x="1707972" y="2955923"/>
              <a:ext cx="1606728" cy="596902"/>
              <a:chOff x="1650206" y="2652713"/>
              <a:chExt cx="2495550" cy="927100"/>
            </a:xfrm>
          </p:grpSpPr>
          <p:sp>
            <p:nvSpPr>
              <p:cNvPr id="7173" name="Freeform 5"/>
              <p:cNvSpPr>
                <a:spLocks/>
              </p:cNvSpPr>
              <p:nvPr/>
            </p:nvSpPr>
            <p:spPr bwMode="auto">
              <a:xfrm>
                <a:off x="3613943" y="2738438"/>
                <a:ext cx="531813" cy="342900"/>
              </a:xfrm>
              <a:custGeom>
                <a:avLst/>
                <a:gdLst/>
                <a:ahLst/>
                <a:cxnLst>
                  <a:cxn ang="0">
                    <a:pos x="366" y="38"/>
                  </a:cxn>
                  <a:cxn ang="0">
                    <a:pos x="315" y="85"/>
                  </a:cxn>
                  <a:cxn ang="0">
                    <a:pos x="252" y="139"/>
                  </a:cxn>
                  <a:cxn ang="0">
                    <a:pos x="133" y="236"/>
                  </a:cxn>
                  <a:cxn ang="0">
                    <a:pos x="91" y="188"/>
                  </a:cxn>
                  <a:cxn ang="0">
                    <a:pos x="0" y="156"/>
                  </a:cxn>
                  <a:cxn ang="0">
                    <a:pos x="82" y="107"/>
                  </a:cxn>
                  <a:cxn ang="0">
                    <a:pos x="172" y="47"/>
                  </a:cxn>
                  <a:cxn ang="0">
                    <a:pos x="267" y="2"/>
                  </a:cxn>
                  <a:cxn ang="0">
                    <a:pos x="366" y="38"/>
                  </a:cxn>
                </a:cxnLst>
                <a:rect l="0" t="0" r="r" b="b"/>
                <a:pathLst>
                  <a:path w="366" h="236">
                    <a:moveTo>
                      <a:pt x="366" y="38"/>
                    </a:moveTo>
                    <a:cubicBezTo>
                      <a:pt x="351" y="55"/>
                      <a:pt x="332" y="69"/>
                      <a:pt x="315" y="85"/>
                    </a:cubicBezTo>
                    <a:cubicBezTo>
                      <a:pt x="295" y="103"/>
                      <a:pt x="274" y="121"/>
                      <a:pt x="252" y="139"/>
                    </a:cubicBezTo>
                    <a:cubicBezTo>
                      <a:pt x="213" y="172"/>
                      <a:pt x="173" y="204"/>
                      <a:pt x="133" y="236"/>
                    </a:cubicBezTo>
                    <a:cubicBezTo>
                      <a:pt x="125" y="216"/>
                      <a:pt x="109" y="199"/>
                      <a:pt x="91" y="188"/>
                    </a:cubicBezTo>
                    <a:cubicBezTo>
                      <a:pt x="65" y="170"/>
                      <a:pt x="33" y="161"/>
                      <a:pt x="0" y="156"/>
                    </a:cubicBezTo>
                    <a:cubicBezTo>
                      <a:pt x="20" y="131"/>
                      <a:pt x="54" y="120"/>
                      <a:pt x="82" y="107"/>
                    </a:cubicBezTo>
                    <a:cubicBezTo>
                      <a:pt x="116" y="92"/>
                      <a:pt x="143" y="69"/>
                      <a:pt x="172" y="47"/>
                    </a:cubicBezTo>
                    <a:cubicBezTo>
                      <a:pt x="200" y="25"/>
                      <a:pt x="231" y="5"/>
                      <a:pt x="267" y="2"/>
                    </a:cubicBezTo>
                    <a:cubicBezTo>
                      <a:pt x="302" y="0"/>
                      <a:pt x="344" y="10"/>
                      <a:pt x="366" y="38"/>
                    </a:cubicBezTo>
                  </a:path>
                </a:pathLst>
              </a:custGeom>
              <a:solidFill>
                <a:srgbClr val="EFCB9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sp>
            <p:nvSpPr>
              <p:cNvPr id="7174" name="Freeform 6"/>
              <p:cNvSpPr>
                <a:spLocks/>
              </p:cNvSpPr>
              <p:nvPr/>
            </p:nvSpPr>
            <p:spPr bwMode="auto">
              <a:xfrm>
                <a:off x="3529806" y="2652713"/>
                <a:ext cx="554038" cy="309563"/>
              </a:xfrm>
              <a:custGeom>
                <a:avLst/>
                <a:gdLst/>
                <a:ahLst/>
                <a:cxnLst>
                  <a:cxn ang="0">
                    <a:pos x="381" y="26"/>
                  </a:cxn>
                  <a:cxn ang="0">
                    <a:pos x="368" y="49"/>
                  </a:cxn>
                  <a:cxn ang="0">
                    <a:pos x="339" y="46"/>
                  </a:cxn>
                  <a:cxn ang="0">
                    <a:pos x="230" y="86"/>
                  </a:cxn>
                  <a:cxn ang="0">
                    <a:pos x="134" y="152"/>
                  </a:cxn>
                  <a:cxn ang="0">
                    <a:pos x="42" y="212"/>
                  </a:cxn>
                  <a:cxn ang="0">
                    <a:pos x="42" y="212"/>
                  </a:cxn>
                  <a:cxn ang="0">
                    <a:pos x="11" y="210"/>
                  </a:cxn>
                  <a:cxn ang="0">
                    <a:pos x="0" y="210"/>
                  </a:cxn>
                  <a:cxn ang="0">
                    <a:pos x="84" y="146"/>
                  </a:cxn>
                  <a:cxn ang="0">
                    <a:pos x="179" y="80"/>
                  </a:cxn>
                  <a:cxn ang="0">
                    <a:pos x="278" y="16"/>
                  </a:cxn>
                  <a:cxn ang="0">
                    <a:pos x="381" y="26"/>
                  </a:cxn>
                </a:cxnLst>
                <a:rect l="0" t="0" r="r" b="b"/>
                <a:pathLst>
                  <a:path w="381" h="212">
                    <a:moveTo>
                      <a:pt x="381" y="26"/>
                    </a:moveTo>
                    <a:cubicBezTo>
                      <a:pt x="379" y="34"/>
                      <a:pt x="373" y="42"/>
                      <a:pt x="368" y="49"/>
                    </a:cubicBezTo>
                    <a:cubicBezTo>
                      <a:pt x="358" y="47"/>
                      <a:pt x="348" y="46"/>
                      <a:pt x="339" y="46"/>
                    </a:cubicBezTo>
                    <a:cubicBezTo>
                      <a:pt x="298" y="43"/>
                      <a:pt x="262" y="63"/>
                      <a:pt x="230" y="86"/>
                    </a:cubicBezTo>
                    <a:cubicBezTo>
                      <a:pt x="199" y="110"/>
                      <a:pt x="170" y="136"/>
                      <a:pt x="134" y="152"/>
                    </a:cubicBezTo>
                    <a:cubicBezTo>
                      <a:pt x="100" y="167"/>
                      <a:pt x="64" y="180"/>
                      <a:pt x="42" y="212"/>
                    </a:cubicBezTo>
                    <a:cubicBezTo>
                      <a:pt x="42" y="212"/>
                      <a:pt x="42" y="212"/>
                      <a:pt x="42" y="212"/>
                    </a:cubicBezTo>
                    <a:cubicBezTo>
                      <a:pt x="32" y="211"/>
                      <a:pt x="21" y="211"/>
                      <a:pt x="11" y="210"/>
                    </a:cubicBezTo>
                    <a:cubicBezTo>
                      <a:pt x="7" y="210"/>
                      <a:pt x="4" y="210"/>
                      <a:pt x="0" y="210"/>
                    </a:cubicBezTo>
                    <a:cubicBezTo>
                      <a:pt x="24" y="184"/>
                      <a:pt x="54" y="164"/>
                      <a:pt x="84" y="146"/>
                    </a:cubicBezTo>
                    <a:cubicBezTo>
                      <a:pt x="117" y="125"/>
                      <a:pt x="149" y="104"/>
                      <a:pt x="179" y="80"/>
                    </a:cubicBezTo>
                    <a:cubicBezTo>
                      <a:pt x="210" y="55"/>
                      <a:pt x="241" y="29"/>
                      <a:pt x="278" y="16"/>
                    </a:cubicBezTo>
                    <a:cubicBezTo>
                      <a:pt x="311" y="4"/>
                      <a:pt x="355" y="0"/>
                      <a:pt x="381" y="26"/>
                    </a:cubicBezTo>
                  </a:path>
                </a:pathLst>
              </a:custGeom>
              <a:solidFill>
                <a:srgbClr val="EDC38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sp>
            <p:nvSpPr>
              <p:cNvPr id="7175" name="Freeform 7"/>
              <p:cNvSpPr>
                <a:spLocks/>
              </p:cNvSpPr>
              <p:nvPr/>
            </p:nvSpPr>
            <p:spPr bwMode="auto">
              <a:xfrm>
                <a:off x="3386931" y="2652713"/>
                <a:ext cx="520700" cy="312738"/>
              </a:xfrm>
              <a:custGeom>
                <a:avLst/>
                <a:gdLst/>
                <a:ahLst/>
                <a:cxnLst>
                  <a:cxn ang="0">
                    <a:pos x="358" y="7"/>
                  </a:cxn>
                  <a:cxn ang="0">
                    <a:pos x="281" y="58"/>
                  </a:cxn>
                  <a:cxn ang="0">
                    <a:pos x="233" y="96"/>
                  </a:cxn>
                  <a:cxn ang="0">
                    <a:pos x="179" y="131"/>
                  </a:cxn>
                  <a:cxn ang="0">
                    <a:pos x="79" y="210"/>
                  </a:cxn>
                  <a:cxn ang="0">
                    <a:pos x="0" y="214"/>
                  </a:cxn>
                  <a:cxn ang="0">
                    <a:pos x="78" y="151"/>
                  </a:cxn>
                  <a:cxn ang="0">
                    <a:pos x="164" y="78"/>
                  </a:cxn>
                  <a:cxn ang="0">
                    <a:pos x="255" y="15"/>
                  </a:cxn>
                  <a:cxn ang="0">
                    <a:pos x="358" y="7"/>
                  </a:cxn>
                </a:cxnLst>
                <a:rect l="0" t="0" r="r" b="b"/>
                <a:pathLst>
                  <a:path w="358" h="214">
                    <a:moveTo>
                      <a:pt x="358" y="7"/>
                    </a:moveTo>
                    <a:cubicBezTo>
                      <a:pt x="330" y="20"/>
                      <a:pt x="304" y="39"/>
                      <a:pt x="281" y="58"/>
                    </a:cubicBezTo>
                    <a:cubicBezTo>
                      <a:pt x="265" y="71"/>
                      <a:pt x="249" y="84"/>
                      <a:pt x="233" y="96"/>
                    </a:cubicBezTo>
                    <a:cubicBezTo>
                      <a:pt x="216" y="108"/>
                      <a:pt x="197" y="119"/>
                      <a:pt x="179" y="131"/>
                    </a:cubicBezTo>
                    <a:cubicBezTo>
                      <a:pt x="143" y="153"/>
                      <a:pt x="106" y="176"/>
                      <a:pt x="79" y="210"/>
                    </a:cubicBezTo>
                    <a:cubicBezTo>
                      <a:pt x="53" y="210"/>
                      <a:pt x="26" y="212"/>
                      <a:pt x="0" y="214"/>
                    </a:cubicBezTo>
                    <a:cubicBezTo>
                      <a:pt x="23" y="190"/>
                      <a:pt x="51" y="171"/>
                      <a:pt x="78" y="151"/>
                    </a:cubicBezTo>
                    <a:cubicBezTo>
                      <a:pt x="109" y="129"/>
                      <a:pt x="136" y="104"/>
                      <a:pt x="164" y="78"/>
                    </a:cubicBezTo>
                    <a:cubicBezTo>
                      <a:pt x="191" y="53"/>
                      <a:pt x="220" y="28"/>
                      <a:pt x="255" y="15"/>
                    </a:cubicBezTo>
                    <a:cubicBezTo>
                      <a:pt x="287" y="2"/>
                      <a:pt x="324" y="0"/>
                      <a:pt x="358" y="7"/>
                    </a:cubicBezTo>
                  </a:path>
                </a:pathLst>
              </a:custGeom>
              <a:solidFill>
                <a:srgbClr val="EDC38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sp>
            <p:nvSpPr>
              <p:cNvPr id="7176" name="Freeform 8"/>
              <p:cNvSpPr>
                <a:spLocks/>
              </p:cNvSpPr>
              <p:nvPr/>
            </p:nvSpPr>
            <p:spPr bwMode="auto">
              <a:xfrm>
                <a:off x="1650206" y="2728913"/>
                <a:ext cx="2157413" cy="850900"/>
              </a:xfrm>
              <a:custGeom>
                <a:avLst/>
                <a:gdLst/>
                <a:ahLst/>
                <a:cxnLst>
                  <a:cxn ang="0">
                    <a:pos x="1109" y="323"/>
                  </a:cxn>
                  <a:cxn ang="0">
                    <a:pos x="1105" y="322"/>
                  </a:cxn>
                  <a:cxn ang="0">
                    <a:pos x="1076" y="320"/>
                  </a:cxn>
                  <a:cxn ang="0">
                    <a:pos x="1052" y="319"/>
                  </a:cxn>
                  <a:cxn ang="0">
                    <a:pos x="1049" y="319"/>
                  </a:cxn>
                  <a:cxn ang="0">
                    <a:pos x="1010" y="319"/>
                  </a:cxn>
                  <a:cxn ang="0">
                    <a:pos x="996" y="320"/>
                  </a:cxn>
                  <a:cxn ang="0">
                    <a:pos x="961" y="323"/>
                  </a:cxn>
                  <a:cxn ang="0">
                    <a:pos x="808" y="371"/>
                  </a:cxn>
                  <a:cxn ang="0">
                    <a:pos x="801" y="358"/>
                  </a:cxn>
                  <a:cxn ang="0">
                    <a:pos x="971" y="307"/>
                  </a:cxn>
                  <a:cxn ang="0">
                    <a:pos x="1108" y="308"/>
                  </a:cxn>
                  <a:cxn ang="0">
                    <a:pos x="1110" y="308"/>
                  </a:cxn>
                  <a:cxn ang="0">
                    <a:pos x="1131" y="310"/>
                  </a:cxn>
                  <a:cxn ang="0">
                    <a:pos x="1264" y="328"/>
                  </a:cxn>
                  <a:cxn ang="0">
                    <a:pos x="1400" y="318"/>
                  </a:cxn>
                  <a:cxn ang="0">
                    <a:pos x="1473" y="247"/>
                  </a:cxn>
                  <a:cxn ang="0">
                    <a:pos x="1378" y="185"/>
                  </a:cxn>
                  <a:cxn ang="0">
                    <a:pos x="1223" y="172"/>
                  </a:cxn>
                  <a:cxn ang="0">
                    <a:pos x="1068" y="162"/>
                  </a:cxn>
                  <a:cxn ang="0">
                    <a:pos x="928" y="117"/>
                  </a:cxn>
                  <a:cxn ang="0">
                    <a:pos x="926" y="116"/>
                  </a:cxn>
                  <a:cxn ang="0">
                    <a:pos x="925" y="116"/>
                  </a:cxn>
                  <a:cxn ang="0">
                    <a:pos x="925" y="116"/>
                  </a:cxn>
                  <a:cxn ang="0">
                    <a:pos x="925" y="116"/>
                  </a:cxn>
                  <a:cxn ang="0">
                    <a:pos x="689" y="2"/>
                  </a:cxn>
                  <a:cxn ang="0">
                    <a:pos x="551" y="22"/>
                  </a:cxn>
                  <a:cxn ang="0">
                    <a:pos x="483" y="32"/>
                  </a:cxn>
                  <a:cxn ang="0">
                    <a:pos x="414" y="32"/>
                  </a:cxn>
                  <a:cxn ang="0">
                    <a:pos x="258" y="54"/>
                  </a:cxn>
                  <a:cxn ang="0">
                    <a:pos x="122" y="125"/>
                  </a:cxn>
                  <a:cxn ang="0">
                    <a:pos x="7" y="198"/>
                  </a:cxn>
                  <a:cxn ang="0">
                    <a:pos x="0" y="205"/>
                  </a:cxn>
                  <a:cxn ang="0">
                    <a:pos x="59" y="523"/>
                  </a:cxn>
                  <a:cxn ang="0">
                    <a:pos x="95" y="500"/>
                  </a:cxn>
                  <a:cxn ang="0">
                    <a:pos x="377" y="464"/>
                  </a:cxn>
                  <a:cxn ang="0">
                    <a:pos x="534" y="486"/>
                  </a:cxn>
                  <a:cxn ang="0">
                    <a:pos x="705" y="530"/>
                  </a:cxn>
                  <a:cxn ang="0">
                    <a:pos x="876" y="569"/>
                  </a:cxn>
                  <a:cxn ang="0">
                    <a:pos x="1047" y="571"/>
                  </a:cxn>
                  <a:cxn ang="0">
                    <a:pos x="1049" y="571"/>
                  </a:cxn>
                  <a:cxn ang="0">
                    <a:pos x="1189" y="453"/>
                  </a:cxn>
                  <a:cxn ang="0">
                    <a:pos x="1255" y="389"/>
                  </a:cxn>
                  <a:cxn ang="0">
                    <a:pos x="1311" y="345"/>
                  </a:cxn>
                  <a:cxn ang="0">
                    <a:pos x="1144" y="326"/>
                  </a:cxn>
                  <a:cxn ang="0">
                    <a:pos x="1109" y="323"/>
                  </a:cxn>
                </a:cxnLst>
                <a:rect l="0" t="0" r="r" b="b"/>
                <a:pathLst>
                  <a:path w="1484" h="584">
                    <a:moveTo>
                      <a:pt x="1109" y="323"/>
                    </a:moveTo>
                    <a:cubicBezTo>
                      <a:pt x="1107" y="322"/>
                      <a:pt x="1105" y="322"/>
                      <a:pt x="1105" y="322"/>
                    </a:cubicBezTo>
                    <a:cubicBezTo>
                      <a:pt x="1095" y="321"/>
                      <a:pt x="1086" y="320"/>
                      <a:pt x="1076" y="320"/>
                    </a:cubicBezTo>
                    <a:cubicBezTo>
                      <a:pt x="1052" y="319"/>
                      <a:pt x="1052" y="319"/>
                      <a:pt x="1052" y="319"/>
                    </a:cubicBezTo>
                    <a:cubicBezTo>
                      <a:pt x="1052" y="318"/>
                      <a:pt x="1049" y="319"/>
                      <a:pt x="1049" y="319"/>
                    </a:cubicBezTo>
                    <a:cubicBezTo>
                      <a:pt x="1036" y="318"/>
                      <a:pt x="1023" y="318"/>
                      <a:pt x="1010" y="319"/>
                    </a:cubicBezTo>
                    <a:cubicBezTo>
                      <a:pt x="996" y="320"/>
                      <a:pt x="996" y="320"/>
                      <a:pt x="996" y="320"/>
                    </a:cubicBezTo>
                    <a:cubicBezTo>
                      <a:pt x="984" y="320"/>
                      <a:pt x="973" y="322"/>
                      <a:pt x="961" y="323"/>
                    </a:cubicBezTo>
                    <a:cubicBezTo>
                      <a:pt x="907" y="331"/>
                      <a:pt x="857" y="347"/>
                      <a:pt x="808" y="371"/>
                    </a:cubicBezTo>
                    <a:cubicBezTo>
                      <a:pt x="800" y="375"/>
                      <a:pt x="793" y="363"/>
                      <a:pt x="801" y="358"/>
                    </a:cubicBezTo>
                    <a:cubicBezTo>
                      <a:pt x="855" y="332"/>
                      <a:pt x="912" y="314"/>
                      <a:pt x="971" y="307"/>
                    </a:cubicBezTo>
                    <a:cubicBezTo>
                      <a:pt x="1017" y="302"/>
                      <a:pt x="1062" y="303"/>
                      <a:pt x="1108" y="308"/>
                    </a:cubicBezTo>
                    <a:cubicBezTo>
                      <a:pt x="1109" y="308"/>
                      <a:pt x="1110" y="308"/>
                      <a:pt x="1110" y="308"/>
                    </a:cubicBezTo>
                    <a:cubicBezTo>
                      <a:pt x="1117" y="309"/>
                      <a:pt x="1124" y="309"/>
                      <a:pt x="1131" y="310"/>
                    </a:cubicBezTo>
                    <a:cubicBezTo>
                      <a:pt x="1175" y="315"/>
                      <a:pt x="1219" y="324"/>
                      <a:pt x="1264" y="328"/>
                    </a:cubicBezTo>
                    <a:cubicBezTo>
                      <a:pt x="1309" y="332"/>
                      <a:pt x="1357" y="333"/>
                      <a:pt x="1400" y="318"/>
                    </a:cubicBezTo>
                    <a:cubicBezTo>
                      <a:pt x="1434" y="306"/>
                      <a:pt x="1484" y="290"/>
                      <a:pt x="1473" y="247"/>
                    </a:cubicBezTo>
                    <a:cubicBezTo>
                      <a:pt x="1462" y="205"/>
                      <a:pt x="1416" y="196"/>
                      <a:pt x="1378" y="185"/>
                    </a:cubicBezTo>
                    <a:cubicBezTo>
                      <a:pt x="1328" y="171"/>
                      <a:pt x="1275" y="170"/>
                      <a:pt x="1223" y="172"/>
                    </a:cubicBezTo>
                    <a:cubicBezTo>
                      <a:pt x="1172" y="173"/>
                      <a:pt x="1120" y="164"/>
                      <a:pt x="1068" y="162"/>
                    </a:cubicBezTo>
                    <a:cubicBezTo>
                      <a:pt x="1020" y="161"/>
                      <a:pt x="970" y="142"/>
                      <a:pt x="928" y="117"/>
                    </a:cubicBezTo>
                    <a:cubicBezTo>
                      <a:pt x="927" y="117"/>
                      <a:pt x="927" y="117"/>
                      <a:pt x="926" y="116"/>
                    </a:cubicBezTo>
                    <a:cubicBezTo>
                      <a:pt x="926" y="116"/>
                      <a:pt x="926" y="116"/>
                      <a:pt x="925" y="116"/>
                    </a:cubicBezTo>
                    <a:cubicBezTo>
                      <a:pt x="925" y="116"/>
                      <a:pt x="925" y="116"/>
                      <a:pt x="925" y="116"/>
                    </a:cubicBezTo>
                    <a:cubicBezTo>
                      <a:pt x="925" y="116"/>
                      <a:pt x="925" y="116"/>
                      <a:pt x="925" y="116"/>
                    </a:cubicBezTo>
                    <a:cubicBezTo>
                      <a:pt x="854" y="67"/>
                      <a:pt x="779" y="4"/>
                      <a:pt x="689" y="2"/>
                    </a:cubicBezTo>
                    <a:cubicBezTo>
                      <a:pt x="642" y="0"/>
                      <a:pt x="597" y="13"/>
                      <a:pt x="551" y="22"/>
                    </a:cubicBezTo>
                    <a:cubicBezTo>
                      <a:pt x="529" y="27"/>
                      <a:pt x="506" y="31"/>
                      <a:pt x="483" y="32"/>
                    </a:cubicBezTo>
                    <a:cubicBezTo>
                      <a:pt x="460" y="32"/>
                      <a:pt x="437" y="32"/>
                      <a:pt x="414" y="32"/>
                    </a:cubicBezTo>
                    <a:cubicBezTo>
                      <a:pt x="361" y="32"/>
                      <a:pt x="308" y="34"/>
                      <a:pt x="258" y="54"/>
                    </a:cubicBezTo>
                    <a:cubicBezTo>
                      <a:pt x="210" y="72"/>
                      <a:pt x="164" y="96"/>
                      <a:pt x="122" y="125"/>
                    </a:cubicBezTo>
                    <a:cubicBezTo>
                      <a:pt x="80" y="155"/>
                      <a:pt x="44" y="163"/>
                      <a:pt x="7" y="198"/>
                    </a:cubicBezTo>
                    <a:cubicBezTo>
                      <a:pt x="5" y="200"/>
                      <a:pt x="3" y="203"/>
                      <a:pt x="0" y="205"/>
                    </a:cubicBezTo>
                    <a:cubicBezTo>
                      <a:pt x="59" y="523"/>
                      <a:pt x="59" y="523"/>
                      <a:pt x="59" y="523"/>
                    </a:cubicBezTo>
                    <a:cubicBezTo>
                      <a:pt x="70" y="515"/>
                      <a:pt x="82" y="507"/>
                      <a:pt x="95" y="500"/>
                    </a:cubicBezTo>
                    <a:cubicBezTo>
                      <a:pt x="140" y="475"/>
                      <a:pt x="325" y="463"/>
                      <a:pt x="377" y="464"/>
                    </a:cubicBezTo>
                    <a:cubicBezTo>
                      <a:pt x="430" y="465"/>
                      <a:pt x="483" y="474"/>
                      <a:pt x="534" y="486"/>
                    </a:cubicBezTo>
                    <a:cubicBezTo>
                      <a:pt x="591" y="499"/>
                      <a:pt x="648" y="515"/>
                      <a:pt x="705" y="530"/>
                    </a:cubicBezTo>
                    <a:cubicBezTo>
                      <a:pt x="761" y="545"/>
                      <a:pt x="818" y="559"/>
                      <a:pt x="876" y="569"/>
                    </a:cubicBezTo>
                    <a:cubicBezTo>
                      <a:pt x="931" y="578"/>
                      <a:pt x="991" y="584"/>
                      <a:pt x="1047" y="571"/>
                    </a:cubicBezTo>
                    <a:cubicBezTo>
                      <a:pt x="1048" y="571"/>
                      <a:pt x="1048" y="571"/>
                      <a:pt x="1049" y="571"/>
                    </a:cubicBezTo>
                    <a:cubicBezTo>
                      <a:pt x="1101" y="539"/>
                      <a:pt x="1145" y="496"/>
                      <a:pt x="1189" y="453"/>
                    </a:cubicBezTo>
                    <a:cubicBezTo>
                      <a:pt x="1211" y="431"/>
                      <a:pt x="1232" y="409"/>
                      <a:pt x="1255" y="389"/>
                    </a:cubicBezTo>
                    <a:cubicBezTo>
                      <a:pt x="1273" y="374"/>
                      <a:pt x="1291" y="358"/>
                      <a:pt x="1311" y="345"/>
                    </a:cubicBezTo>
                    <a:cubicBezTo>
                      <a:pt x="1256" y="345"/>
                      <a:pt x="1200" y="334"/>
                      <a:pt x="1144" y="326"/>
                    </a:cubicBezTo>
                    <a:lnTo>
                      <a:pt x="1109" y="323"/>
                    </a:lnTo>
                    <a:close/>
                  </a:path>
                </a:pathLst>
              </a:custGeom>
              <a:solidFill>
                <a:srgbClr val="EFCB9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nvGrpSpPr>
            <p:cNvPr id="36" name="Group 35"/>
            <p:cNvGrpSpPr/>
            <p:nvPr/>
          </p:nvGrpSpPr>
          <p:grpSpPr>
            <a:xfrm>
              <a:off x="720691" y="2962277"/>
              <a:ext cx="1222410" cy="592138"/>
              <a:chOff x="1292190" y="1802457"/>
              <a:chExt cx="1222410" cy="592138"/>
            </a:xfrm>
          </p:grpSpPr>
          <p:sp>
            <p:nvSpPr>
              <p:cNvPr id="34" name="Freeform 5"/>
              <p:cNvSpPr>
                <a:spLocks/>
              </p:cNvSpPr>
              <p:nvPr/>
            </p:nvSpPr>
            <p:spPr bwMode="auto">
              <a:xfrm>
                <a:off x="1292190" y="1802457"/>
                <a:ext cx="1055721" cy="592138"/>
              </a:xfrm>
              <a:custGeom>
                <a:avLst/>
                <a:gdLst/>
                <a:ahLst/>
                <a:cxnLst>
                  <a:cxn ang="0">
                    <a:pos x="1181" y="347"/>
                  </a:cxn>
                  <a:cxn ang="0">
                    <a:pos x="1176" y="0"/>
                  </a:cxn>
                  <a:cxn ang="0">
                    <a:pos x="0" y="26"/>
                  </a:cxn>
                  <a:cxn ang="0">
                    <a:pos x="5" y="373"/>
                  </a:cxn>
                  <a:cxn ang="0">
                    <a:pos x="1181" y="347"/>
                  </a:cxn>
                </a:cxnLst>
                <a:rect l="0" t="0" r="r" b="b"/>
                <a:pathLst>
                  <a:path w="1181" h="373">
                    <a:moveTo>
                      <a:pt x="1181" y="347"/>
                    </a:moveTo>
                    <a:lnTo>
                      <a:pt x="1176" y="0"/>
                    </a:lnTo>
                    <a:lnTo>
                      <a:pt x="0" y="26"/>
                    </a:lnTo>
                    <a:lnTo>
                      <a:pt x="5" y="373"/>
                    </a:lnTo>
                    <a:lnTo>
                      <a:pt x="1181" y="347"/>
                    </a:lnTo>
                    <a:close/>
                  </a:path>
                </a:pathLst>
              </a:custGeom>
              <a:solidFill>
                <a:schemeClr val="tx1">
                  <a:lumMod val="75000"/>
                  <a:lumOff val="2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sp>
            <p:nvSpPr>
              <p:cNvPr id="35" name="Freeform 16"/>
              <p:cNvSpPr>
                <a:spLocks/>
              </p:cNvSpPr>
              <p:nvPr/>
            </p:nvSpPr>
            <p:spPr bwMode="auto">
              <a:xfrm>
                <a:off x="2349500" y="1826269"/>
                <a:ext cx="165100" cy="504825"/>
              </a:xfrm>
              <a:custGeom>
                <a:avLst/>
                <a:gdLst/>
                <a:ahLst/>
                <a:cxnLst>
                  <a:cxn ang="0">
                    <a:pos x="0" y="3"/>
                  </a:cxn>
                  <a:cxn ang="0">
                    <a:pos x="6" y="318"/>
                  </a:cxn>
                  <a:cxn ang="0">
                    <a:pos x="104" y="315"/>
                  </a:cxn>
                  <a:cxn ang="0">
                    <a:pos x="96" y="0"/>
                  </a:cxn>
                  <a:cxn ang="0">
                    <a:pos x="0" y="3"/>
                  </a:cxn>
                </a:cxnLst>
                <a:rect l="0" t="0" r="r" b="b"/>
                <a:pathLst>
                  <a:path w="104" h="318">
                    <a:moveTo>
                      <a:pt x="0" y="3"/>
                    </a:moveTo>
                    <a:lnTo>
                      <a:pt x="6" y="318"/>
                    </a:lnTo>
                    <a:lnTo>
                      <a:pt x="104" y="315"/>
                    </a:lnTo>
                    <a:lnTo>
                      <a:pt x="96" y="0"/>
                    </a:lnTo>
                    <a:lnTo>
                      <a:pt x="0" y="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sp>
        <p:nvSpPr>
          <p:cNvPr id="56" name="Text Placeholder 3"/>
          <p:cNvSpPr txBox="1">
            <a:spLocks/>
          </p:cNvSpPr>
          <p:nvPr/>
        </p:nvSpPr>
        <p:spPr>
          <a:xfrm>
            <a:off x="7424629" y="1880756"/>
            <a:ext cx="4179541" cy="553998"/>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just" defTabSz="1219170" rtl="0" eaLnBrk="1" fontAlgn="auto" latinLnBrk="0" hangingPunct="1">
              <a:lnSpc>
                <a:spcPct val="100000"/>
              </a:lnSpc>
              <a:spcAft>
                <a:spcPts val="0"/>
              </a:spcAft>
              <a:buClrTx/>
              <a:buSzTx/>
              <a:buFont typeface="Arial" pitchFamily="34" charset="0"/>
              <a:buNone/>
              <a:tabLst/>
              <a:defRPr/>
            </a:pPr>
            <a:r>
              <a:rPr kumimoji="0" lang="lt-LT" sz="1800" b="1" i="0" u="none" strike="noStrike" kern="1200" cap="none" spc="0" normalizeH="0" baseline="0" noProof="0" dirty="0">
                <a:ln>
                  <a:noFill/>
                </a:ln>
                <a:solidFill>
                  <a:srgbClr val="176490"/>
                </a:solidFill>
                <a:effectLst/>
                <a:uLnTx/>
                <a:uFillTx/>
                <a:latin typeface="Poppins" panose="00000500000000000000" pitchFamily="2" charset="-70"/>
                <a:cs typeface="Poppins" panose="00000500000000000000" pitchFamily="2" charset="-70"/>
              </a:rPr>
              <a:t>Finansuojamos veiklos</a:t>
            </a:r>
            <a:r>
              <a:rPr kumimoji="0" lang="lt-LT" sz="1800" b="1" i="0" u="none" strike="noStrike" kern="1200" cap="none" spc="0" normalizeH="0" noProof="0" dirty="0">
                <a:ln>
                  <a:noFill/>
                </a:ln>
                <a:solidFill>
                  <a:srgbClr val="176490"/>
                </a:solidFill>
                <a:effectLst/>
                <a:uLnTx/>
                <a:uFillTx/>
                <a:latin typeface="Poppins" panose="00000500000000000000" pitchFamily="2" charset="-70"/>
                <a:cs typeface="Poppins" panose="00000500000000000000" pitchFamily="2" charset="-70"/>
              </a:rPr>
              <a:t> ir joms taikomi reikalavimai</a:t>
            </a:r>
            <a:endParaRPr kumimoji="0" lang="lt-LT" sz="1800" b="1" i="0" u="none" strike="noStrike" kern="1200" cap="none" spc="0" normalizeH="0" baseline="0" noProof="0" dirty="0">
              <a:ln>
                <a:noFill/>
              </a:ln>
              <a:solidFill>
                <a:srgbClr val="176490"/>
              </a:solidFill>
              <a:effectLst/>
              <a:uLnTx/>
              <a:uFillTx/>
              <a:latin typeface="Poppins" panose="00000500000000000000" pitchFamily="2" charset="-70"/>
              <a:cs typeface="Poppins" panose="00000500000000000000" pitchFamily="2" charset="-70"/>
            </a:endParaRPr>
          </a:p>
        </p:txBody>
      </p:sp>
      <p:sp>
        <p:nvSpPr>
          <p:cNvPr id="58" name="Text Placeholder 3"/>
          <p:cNvSpPr txBox="1">
            <a:spLocks/>
          </p:cNvSpPr>
          <p:nvPr/>
        </p:nvSpPr>
        <p:spPr>
          <a:xfrm>
            <a:off x="6376459" y="1789843"/>
            <a:ext cx="833562" cy="830997"/>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5400" b="1" i="0" u="none" strike="noStrike" kern="1200" cap="none" spc="0" normalizeH="0" baseline="0" noProof="0" dirty="0">
                <a:ln>
                  <a:noFill/>
                </a:ln>
                <a:solidFill>
                  <a:srgbClr val="176490"/>
                </a:solidFill>
                <a:effectLst/>
                <a:uLnTx/>
                <a:uFillTx/>
                <a:latin typeface="Calibri"/>
                <a:ea typeface="+mn-ea"/>
                <a:cs typeface="+mn-cs"/>
              </a:rPr>
              <a:t>01</a:t>
            </a:r>
          </a:p>
        </p:txBody>
      </p:sp>
      <p:sp>
        <p:nvSpPr>
          <p:cNvPr id="60" name="Text Placeholder 3"/>
          <p:cNvSpPr txBox="1">
            <a:spLocks/>
          </p:cNvSpPr>
          <p:nvPr/>
        </p:nvSpPr>
        <p:spPr>
          <a:xfrm>
            <a:off x="7424629" y="2627439"/>
            <a:ext cx="4179540" cy="553998"/>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1800" b="1" i="0" u="none" strike="noStrike" kern="1200" cap="none" spc="0" normalizeH="0" baseline="0" noProof="0" dirty="0">
                <a:ln>
                  <a:noFill/>
                </a:ln>
                <a:solidFill>
                  <a:srgbClr val="0187AC"/>
                </a:solidFill>
                <a:effectLst/>
                <a:uLnTx/>
                <a:uFillTx/>
                <a:latin typeface="Poppins" panose="00000500000000000000" pitchFamily="2" charset="-70"/>
                <a:cs typeface="Poppins" panose="00000500000000000000" pitchFamily="2" charset="-70"/>
              </a:rPr>
              <a:t>Galimi pareiškėjai ir jiems taikomi reikalavimai</a:t>
            </a:r>
          </a:p>
        </p:txBody>
      </p:sp>
      <p:sp>
        <p:nvSpPr>
          <p:cNvPr id="62" name="Text Placeholder 3"/>
          <p:cNvSpPr txBox="1">
            <a:spLocks/>
          </p:cNvSpPr>
          <p:nvPr/>
        </p:nvSpPr>
        <p:spPr>
          <a:xfrm>
            <a:off x="6442182" y="2516559"/>
            <a:ext cx="702115" cy="83099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5400" b="1" i="0" u="none" strike="noStrike" kern="1200" cap="none" spc="0" normalizeH="0" baseline="0" noProof="0" dirty="0">
                <a:ln>
                  <a:noFill/>
                </a:ln>
                <a:solidFill>
                  <a:srgbClr val="0187AC"/>
                </a:solidFill>
                <a:effectLst/>
                <a:uLnTx/>
                <a:uFillTx/>
                <a:latin typeface="Calibri"/>
                <a:ea typeface="+mn-ea"/>
                <a:cs typeface="+mn-cs"/>
              </a:rPr>
              <a:t>02</a:t>
            </a:r>
          </a:p>
        </p:txBody>
      </p:sp>
      <p:sp>
        <p:nvSpPr>
          <p:cNvPr id="64" name="Text Placeholder 3"/>
          <p:cNvSpPr txBox="1">
            <a:spLocks/>
          </p:cNvSpPr>
          <p:nvPr/>
        </p:nvSpPr>
        <p:spPr>
          <a:xfrm>
            <a:off x="7424629" y="3298637"/>
            <a:ext cx="4179540" cy="553998"/>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just" defTabSz="914400" rtl="0" eaLnBrk="1" fontAlgn="auto" latinLnBrk="0" hangingPunct="1">
              <a:lnSpc>
                <a:spcPct val="100000"/>
              </a:lnSpc>
              <a:spcAft>
                <a:spcPts val="0"/>
              </a:spcAft>
              <a:buClrTx/>
              <a:buSzTx/>
              <a:buFont typeface="Arial" pitchFamily="34" charset="0"/>
              <a:buNone/>
              <a:tabLst/>
              <a:defRPr/>
            </a:pPr>
            <a:r>
              <a:rPr kumimoji="0" lang="lt-LT" sz="1800" b="1" i="0" u="none" strike="noStrike" kern="1200" cap="none" spc="0" normalizeH="0" baseline="0" noProof="0" dirty="0">
                <a:ln>
                  <a:noFill/>
                </a:ln>
                <a:solidFill>
                  <a:srgbClr val="1AA4BE"/>
                </a:solidFill>
                <a:effectLst/>
                <a:uLnTx/>
                <a:uFillTx/>
                <a:latin typeface="Poppins" panose="00000500000000000000" pitchFamily="2" charset="-70"/>
                <a:cs typeface="Poppins" panose="00000500000000000000" pitchFamily="2" charset="-70"/>
              </a:rPr>
              <a:t>Finansavimas ir išlaidų tinkamumas</a:t>
            </a:r>
          </a:p>
        </p:txBody>
      </p:sp>
      <p:sp>
        <p:nvSpPr>
          <p:cNvPr id="66" name="Text Placeholder 3"/>
          <p:cNvSpPr txBox="1">
            <a:spLocks/>
          </p:cNvSpPr>
          <p:nvPr/>
        </p:nvSpPr>
        <p:spPr>
          <a:xfrm>
            <a:off x="6442182" y="3243275"/>
            <a:ext cx="702115" cy="83099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5400" b="1" i="0" u="none" strike="noStrike" kern="1200" cap="none" spc="0" normalizeH="0" baseline="0" noProof="0" dirty="0">
                <a:ln>
                  <a:noFill/>
                </a:ln>
                <a:solidFill>
                  <a:srgbClr val="1AA4BE"/>
                </a:solidFill>
                <a:effectLst/>
                <a:uLnTx/>
                <a:uFillTx/>
                <a:latin typeface="Calibri"/>
                <a:ea typeface="+mn-ea"/>
                <a:cs typeface="+mn-cs"/>
              </a:rPr>
              <a:t>03</a:t>
            </a:r>
          </a:p>
        </p:txBody>
      </p:sp>
      <p:sp>
        <p:nvSpPr>
          <p:cNvPr id="68" name="Text Placeholder 3"/>
          <p:cNvSpPr txBox="1">
            <a:spLocks/>
          </p:cNvSpPr>
          <p:nvPr/>
        </p:nvSpPr>
        <p:spPr>
          <a:xfrm>
            <a:off x="7424629" y="4206578"/>
            <a:ext cx="4179540" cy="27699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just" defTabSz="914400" rtl="0" eaLnBrk="1" fontAlgn="auto" latinLnBrk="0" hangingPunct="1">
              <a:lnSpc>
                <a:spcPct val="100000"/>
              </a:lnSpc>
              <a:spcAft>
                <a:spcPts val="0"/>
              </a:spcAft>
              <a:buClrTx/>
              <a:buSzTx/>
              <a:buFont typeface="Arial" pitchFamily="34" charset="0"/>
              <a:buNone/>
              <a:tabLst/>
              <a:defRPr/>
            </a:pPr>
            <a:r>
              <a:rPr kumimoji="0" lang="lt-LT" sz="1800" b="1" i="0" u="none" strike="noStrike" kern="1200" cap="none" spc="0" normalizeH="0" baseline="0" noProof="0" dirty="0">
                <a:ln>
                  <a:noFill/>
                </a:ln>
                <a:solidFill>
                  <a:schemeClr val="accent1"/>
                </a:solidFill>
                <a:effectLst/>
                <a:uLnTx/>
                <a:uFillTx/>
                <a:latin typeface="Poppins" panose="00000500000000000000" pitchFamily="2" charset="-70"/>
                <a:cs typeface="Poppins" panose="00000500000000000000" pitchFamily="2" charset="-70"/>
              </a:rPr>
              <a:t>Stebėsenos rodikliai</a:t>
            </a:r>
            <a:endParaRPr kumimoji="0" lang="pl-PL" sz="1800" b="1" i="0" u="none" strike="noStrike" kern="1200" cap="none" spc="0" normalizeH="0" baseline="0" noProof="0" dirty="0">
              <a:ln>
                <a:noFill/>
              </a:ln>
              <a:solidFill>
                <a:schemeClr val="accent1"/>
              </a:solidFill>
              <a:effectLst/>
              <a:uLnTx/>
              <a:uFillTx/>
              <a:latin typeface="Poppins" panose="00000500000000000000" pitchFamily="2" charset="-70"/>
              <a:cs typeface="Poppins" panose="00000500000000000000" pitchFamily="2" charset="-70"/>
            </a:endParaRPr>
          </a:p>
        </p:txBody>
      </p:sp>
      <p:sp>
        <p:nvSpPr>
          <p:cNvPr id="70" name="Text Placeholder 3"/>
          <p:cNvSpPr txBox="1">
            <a:spLocks/>
          </p:cNvSpPr>
          <p:nvPr/>
        </p:nvSpPr>
        <p:spPr>
          <a:xfrm>
            <a:off x="6362807" y="3951823"/>
            <a:ext cx="883790" cy="830997"/>
          </a:xfrm>
          <a:prstGeom prst="rect">
            <a:avLst/>
          </a:prstGeom>
          <a:noFill/>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5400" b="1" i="0" u="none" strike="noStrike" kern="1200" cap="none" spc="0" normalizeH="0" baseline="0" noProof="0" dirty="0">
                <a:ln>
                  <a:noFill/>
                </a:ln>
                <a:solidFill>
                  <a:schemeClr val="accent1"/>
                </a:solidFill>
                <a:effectLst/>
                <a:uLnTx/>
                <a:uFillTx/>
                <a:latin typeface="Calibri"/>
                <a:ea typeface="+mn-ea"/>
                <a:cs typeface="+mn-cs"/>
              </a:rPr>
              <a:t>04</a:t>
            </a:r>
          </a:p>
        </p:txBody>
      </p:sp>
      <p:grpSp>
        <p:nvGrpSpPr>
          <p:cNvPr id="72" name="Group 71"/>
          <p:cNvGrpSpPr/>
          <p:nvPr/>
        </p:nvGrpSpPr>
        <p:grpSpPr>
          <a:xfrm>
            <a:off x="2980756" y="1344935"/>
            <a:ext cx="1843427" cy="1843424"/>
            <a:chOff x="2584932" y="1254283"/>
            <a:chExt cx="1382570" cy="1382568"/>
          </a:xfrm>
        </p:grpSpPr>
        <p:grpSp>
          <p:nvGrpSpPr>
            <p:cNvPr id="45" name="Group 53"/>
            <p:cNvGrpSpPr/>
            <p:nvPr/>
          </p:nvGrpSpPr>
          <p:grpSpPr>
            <a:xfrm>
              <a:off x="2584932" y="1254283"/>
              <a:ext cx="1382570" cy="1382568"/>
              <a:chOff x="953424" y="1486519"/>
              <a:chExt cx="2228412" cy="2228408"/>
            </a:xfrm>
            <a:solidFill>
              <a:schemeClr val="accent3"/>
            </a:solidFill>
          </p:grpSpPr>
          <p:sp>
            <p:nvSpPr>
              <p:cNvPr id="46" name="Freeform 4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noProof="0">
                  <a:ln>
                    <a:noFill/>
                  </a:ln>
                  <a:solidFill>
                    <a:srgbClr val="FFFFFF"/>
                  </a:solidFill>
                  <a:effectLst/>
                  <a:uLnTx/>
                  <a:uFillTx/>
                  <a:latin typeface="Calibri"/>
                  <a:ea typeface="+mn-ea"/>
                  <a:cs typeface="+mn-cs"/>
                </a:endParaRPr>
              </a:p>
            </p:txBody>
          </p:sp>
          <p:sp>
            <p:nvSpPr>
              <p:cNvPr id="47" name="Oval 46"/>
              <p:cNvSpPr/>
              <p:nvPr/>
            </p:nvSpPr>
            <p:spPr>
              <a:xfrm>
                <a:off x="1376346" y="1909439"/>
                <a:ext cx="1382568" cy="1382568"/>
              </a:xfrm>
              <a:prstGeom prst="ellipse">
                <a:avLst/>
              </a:prstGeom>
              <a:solidFill>
                <a:schemeClr val="accent2"/>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71" name="Freeform 6"/>
            <p:cNvSpPr>
              <a:spLocks noEditPoints="1"/>
            </p:cNvSpPr>
            <p:nvPr/>
          </p:nvSpPr>
          <p:spPr bwMode="auto">
            <a:xfrm>
              <a:off x="3093446" y="1802529"/>
              <a:ext cx="365543" cy="286077"/>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nvGrpSpPr>
          <p:cNvPr id="76" name="Group 75"/>
          <p:cNvGrpSpPr/>
          <p:nvPr/>
        </p:nvGrpSpPr>
        <p:grpSpPr>
          <a:xfrm>
            <a:off x="2188362" y="2992699"/>
            <a:ext cx="2061905" cy="2061901"/>
            <a:chOff x="1641271" y="2244524"/>
            <a:chExt cx="1546429" cy="1546426"/>
          </a:xfrm>
        </p:grpSpPr>
        <p:grpSp>
          <p:nvGrpSpPr>
            <p:cNvPr id="42" name="Group 50"/>
            <p:cNvGrpSpPr/>
            <p:nvPr/>
          </p:nvGrpSpPr>
          <p:grpSpPr>
            <a:xfrm>
              <a:off x="1641271" y="2244524"/>
              <a:ext cx="1546429" cy="1546426"/>
              <a:chOff x="953424" y="1486519"/>
              <a:chExt cx="2228412" cy="2228408"/>
            </a:xfrm>
            <a:solidFill>
              <a:schemeClr val="accent2"/>
            </a:solidFill>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noProof="0">
                  <a:ln>
                    <a:noFill/>
                  </a:ln>
                  <a:solidFill>
                    <a:srgbClr val="FFFFFF"/>
                  </a:solidFill>
                  <a:effectLst/>
                  <a:uLnTx/>
                  <a:uFillTx/>
                  <a:latin typeface="Calibri"/>
                  <a:ea typeface="+mn-ea"/>
                  <a:cs typeface="+mn-cs"/>
                </a:endParaRPr>
              </a:p>
            </p:txBody>
          </p:sp>
          <p:sp>
            <p:nvSpPr>
              <p:cNvPr id="44" name="Oval 43"/>
              <p:cNvSpPr/>
              <p:nvPr/>
            </p:nvSpPr>
            <p:spPr>
              <a:xfrm>
                <a:off x="1376346" y="1909440"/>
                <a:ext cx="1382568" cy="1382568"/>
              </a:xfrm>
              <a:prstGeom prst="ellipse">
                <a:avLst/>
              </a:prstGeom>
              <a:solidFill>
                <a:schemeClr val="accent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267" b="0" i="0" u="none" strike="noStrike" kern="1200" cap="none" spc="0" normalizeH="0" baseline="0" noProof="0">
                  <a:ln>
                    <a:noFill/>
                  </a:ln>
                  <a:solidFill>
                    <a:srgbClr val="FFFFFF"/>
                  </a:solidFill>
                  <a:effectLst/>
                  <a:uLnTx/>
                  <a:uFillTx/>
                  <a:latin typeface="Calibri"/>
                  <a:ea typeface="+mn-ea"/>
                  <a:cs typeface="+mn-cs"/>
                </a:endParaRPr>
              </a:p>
            </p:txBody>
          </p:sp>
        </p:grpSp>
        <p:sp>
          <p:nvSpPr>
            <p:cNvPr id="74" name="Freeform 9"/>
            <p:cNvSpPr>
              <a:spLocks noEditPoints="1"/>
            </p:cNvSpPr>
            <p:nvPr/>
          </p:nvSpPr>
          <p:spPr bwMode="auto">
            <a:xfrm>
              <a:off x="2168522" y="2743224"/>
              <a:ext cx="491926" cy="549026"/>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nvGrpSpPr>
          <p:cNvPr id="77" name="Group 76"/>
          <p:cNvGrpSpPr/>
          <p:nvPr/>
        </p:nvGrpSpPr>
        <p:grpSpPr>
          <a:xfrm>
            <a:off x="4263919" y="3184531"/>
            <a:ext cx="1279267" cy="1279264"/>
            <a:chOff x="3622147" y="2526702"/>
            <a:chExt cx="959450" cy="959448"/>
          </a:xfrm>
        </p:grpSpPr>
        <p:grpSp>
          <p:nvGrpSpPr>
            <p:cNvPr id="48" name="Group 56"/>
            <p:cNvGrpSpPr/>
            <p:nvPr/>
          </p:nvGrpSpPr>
          <p:grpSpPr>
            <a:xfrm>
              <a:off x="3622147" y="2526702"/>
              <a:ext cx="959450" cy="959448"/>
              <a:chOff x="953424" y="1486519"/>
              <a:chExt cx="2228412" cy="2228408"/>
            </a:xfrm>
            <a:solidFill>
              <a:schemeClr val="accent4"/>
            </a:solidFill>
          </p:grpSpPr>
          <p:sp>
            <p:nvSpPr>
              <p:cNvPr id="49" name="Freeform 4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noProof="0">
                  <a:ln>
                    <a:noFill/>
                  </a:ln>
                  <a:solidFill>
                    <a:srgbClr val="FFFFFF"/>
                  </a:solidFill>
                  <a:effectLst/>
                  <a:uLnTx/>
                  <a:uFillTx/>
                  <a:latin typeface="Calibri"/>
                  <a:ea typeface="+mn-ea"/>
                  <a:cs typeface="+mn-cs"/>
                </a:endParaRPr>
              </a:p>
            </p:txBody>
          </p:sp>
          <p:sp>
            <p:nvSpPr>
              <p:cNvPr id="50" name="Oval 49"/>
              <p:cNvSpPr/>
              <p:nvPr/>
            </p:nvSpPr>
            <p:spPr>
              <a:xfrm>
                <a:off x="1376346" y="1909439"/>
                <a:ext cx="1382568" cy="1382568"/>
              </a:xfrm>
              <a:prstGeom prst="ellipse">
                <a:avLst/>
              </a:prstGeom>
              <a:grp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267" b="0" i="0" u="none" strike="noStrike" kern="1200" cap="none" spc="0" normalizeH="0" baseline="0" noProof="0">
                  <a:ln>
                    <a:noFill/>
                  </a:ln>
                  <a:solidFill>
                    <a:srgbClr val="FFFFFF"/>
                  </a:solidFill>
                  <a:effectLst/>
                  <a:uLnTx/>
                  <a:uFillTx/>
                  <a:latin typeface="Calibri"/>
                  <a:ea typeface="+mn-ea"/>
                  <a:cs typeface="+mn-cs"/>
                </a:endParaRPr>
              </a:p>
            </p:txBody>
          </p:sp>
        </p:grpSp>
        <p:sp>
          <p:nvSpPr>
            <p:cNvPr id="75" name="Freeform 9"/>
            <p:cNvSpPr>
              <a:spLocks noEditPoints="1"/>
            </p:cNvSpPr>
            <p:nvPr/>
          </p:nvSpPr>
          <p:spPr bwMode="auto">
            <a:xfrm rot="2024094">
              <a:off x="4015055" y="2805986"/>
              <a:ext cx="173634" cy="400880"/>
            </a:xfrm>
            <a:custGeom>
              <a:avLst/>
              <a:gdLst/>
              <a:ahLst/>
              <a:cxnLst>
                <a:cxn ang="0">
                  <a:pos x="0" y="84"/>
                </a:cxn>
                <a:cxn ang="0">
                  <a:pos x="50" y="134"/>
                </a:cxn>
                <a:cxn ang="0">
                  <a:pos x="61" y="133"/>
                </a:cxn>
                <a:cxn ang="0">
                  <a:pos x="61" y="148"/>
                </a:cxn>
                <a:cxn ang="0">
                  <a:pos x="73" y="154"/>
                </a:cxn>
                <a:cxn ang="0">
                  <a:pos x="73" y="278"/>
                </a:cxn>
                <a:cxn ang="0">
                  <a:pos x="61" y="284"/>
                </a:cxn>
                <a:cxn ang="0">
                  <a:pos x="61" y="377"/>
                </a:cxn>
                <a:cxn ang="0">
                  <a:pos x="75" y="392"/>
                </a:cxn>
                <a:cxn ang="0">
                  <a:pos x="93" y="392"/>
                </a:cxn>
                <a:cxn ang="0">
                  <a:pos x="107" y="377"/>
                </a:cxn>
                <a:cxn ang="0">
                  <a:pos x="107" y="357"/>
                </a:cxn>
                <a:cxn ang="0">
                  <a:pos x="143" y="357"/>
                </a:cxn>
                <a:cxn ang="0">
                  <a:pos x="157" y="343"/>
                </a:cxn>
                <a:cxn ang="0">
                  <a:pos x="143" y="329"/>
                </a:cxn>
                <a:cxn ang="0">
                  <a:pos x="107" y="329"/>
                </a:cxn>
                <a:cxn ang="0">
                  <a:pos x="107" y="321"/>
                </a:cxn>
                <a:cxn ang="0">
                  <a:pos x="143" y="321"/>
                </a:cxn>
                <a:cxn ang="0">
                  <a:pos x="157" y="307"/>
                </a:cxn>
                <a:cxn ang="0">
                  <a:pos x="143" y="293"/>
                </a:cxn>
                <a:cxn ang="0">
                  <a:pos x="107" y="293"/>
                </a:cxn>
                <a:cxn ang="0">
                  <a:pos x="107" y="283"/>
                </a:cxn>
                <a:cxn ang="0">
                  <a:pos x="95" y="277"/>
                </a:cxn>
                <a:cxn ang="0">
                  <a:pos x="95" y="156"/>
                </a:cxn>
                <a:cxn ang="0">
                  <a:pos x="107" y="150"/>
                </a:cxn>
                <a:cxn ang="0">
                  <a:pos x="107" y="133"/>
                </a:cxn>
                <a:cxn ang="0">
                  <a:pos x="117" y="134"/>
                </a:cxn>
                <a:cxn ang="0">
                  <a:pos x="168" y="84"/>
                </a:cxn>
                <a:cxn ang="0">
                  <a:pos x="132" y="36"/>
                </a:cxn>
                <a:cxn ang="0">
                  <a:pos x="84" y="0"/>
                </a:cxn>
                <a:cxn ang="0">
                  <a:pos x="36" y="36"/>
                </a:cxn>
                <a:cxn ang="0">
                  <a:pos x="0" y="84"/>
                </a:cxn>
                <a:cxn ang="0">
                  <a:pos x="84" y="31"/>
                </a:cxn>
                <a:cxn ang="0">
                  <a:pos x="107" y="54"/>
                </a:cxn>
                <a:cxn ang="0">
                  <a:pos x="106" y="62"/>
                </a:cxn>
                <a:cxn ang="0">
                  <a:pos x="129" y="87"/>
                </a:cxn>
                <a:cxn ang="0">
                  <a:pos x="105" y="111"/>
                </a:cxn>
                <a:cxn ang="0">
                  <a:pos x="84" y="100"/>
                </a:cxn>
                <a:cxn ang="0">
                  <a:pos x="63" y="111"/>
                </a:cxn>
                <a:cxn ang="0">
                  <a:pos x="38" y="87"/>
                </a:cxn>
                <a:cxn ang="0">
                  <a:pos x="62" y="62"/>
                </a:cxn>
                <a:cxn ang="0">
                  <a:pos x="61" y="54"/>
                </a:cxn>
                <a:cxn ang="0">
                  <a:pos x="84" y="31"/>
                </a:cxn>
                <a:cxn ang="0">
                  <a:pos x="84" y="31"/>
                </a:cxn>
                <a:cxn ang="0">
                  <a:pos x="84" y="31"/>
                </a:cxn>
              </a:cxnLst>
              <a:rect l="0" t="0" r="r" b="b"/>
              <a:pathLst>
                <a:path w="168" h="392">
                  <a:moveTo>
                    <a:pt x="0" y="84"/>
                  </a:moveTo>
                  <a:cubicBezTo>
                    <a:pt x="0" y="112"/>
                    <a:pt x="23" y="134"/>
                    <a:pt x="50" y="134"/>
                  </a:cubicBezTo>
                  <a:cubicBezTo>
                    <a:pt x="54" y="134"/>
                    <a:pt x="57" y="134"/>
                    <a:pt x="61" y="133"/>
                  </a:cubicBezTo>
                  <a:cubicBezTo>
                    <a:pt x="61" y="148"/>
                    <a:pt x="61" y="148"/>
                    <a:pt x="61" y="148"/>
                  </a:cubicBezTo>
                  <a:cubicBezTo>
                    <a:pt x="73" y="154"/>
                    <a:pt x="73" y="154"/>
                    <a:pt x="73" y="154"/>
                  </a:cubicBezTo>
                  <a:cubicBezTo>
                    <a:pt x="73" y="278"/>
                    <a:pt x="73" y="278"/>
                    <a:pt x="73" y="278"/>
                  </a:cubicBezTo>
                  <a:cubicBezTo>
                    <a:pt x="61" y="284"/>
                    <a:pt x="61" y="284"/>
                    <a:pt x="61" y="284"/>
                  </a:cubicBezTo>
                  <a:cubicBezTo>
                    <a:pt x="61" y="377"/>
                    <a:pt x="61" y="377"/>
                    <a:pt x="61" y="377"/>
                  </a:cubicBezTo>
                  <a:cubicBezTo>
                    <a:pt x="61" y="385"/>
                    <a:pt x="67" y="392"/>
                    <a:pt x="75" y="392"/>
                  </a:cubicBezTo>
                  <a:cubicBezTo>
                    <a:pt x="93" y="392"/>
                    <a:pt x="93" y="392"/>
                    <a:pt x="93" y="392"/>
                  </a:cubicBezTo>
                  <a:cubicBezTo>
                    <a:pt x="101" y="392"/>
                    <a:pt x="107" y="385"/>
                    <a:pt x="107" y="377"/>
                  </a:cubicBezTo>
                  <a:cubicBezTo>
                    <a:pt x="107" y="357"/>
                    <a:pt x="107" y="357"/>
                    <a:pt x="107" y="357"/>
                  </a:cubicBezTo>
                  <a:cubicBezTo>
                    <a:pt x="143" y="357"/>
                    <a:pt x="143" y="357"/>
                    <a:pt x="143" y="357"/>
                  </a:cubicBezTo>
                  <a:cubicBezTo>
                    <a:pt x="150" y="357"/>
                    <a:pt x="157" y="350"/>
                    <a:pt x="157" y="343"/>
                  </a:cubicBezTo>
                  <a:cubicBezTo>
                    <a:pt x="157" y="335"/>
                    <a:pt x="150" y="329"/>
                    <a:pt x="143" y="329"/>
                  </a:cubicBezTo>
                  <a:cubicBezTo>
                    <a:pt x="107" y="329"/>
                    <a:pt x="107" y="329"/>
                    <a:pt x="107" y="329"/>
                  </a:cubicBezTo>
                  <a:cubicBezTo>
                    <a:pt x="107" y="321"/>
                    <a:pt x="107" y="321"/>
                    <a:pt x="107" y="321"/>
                  </a:cubicBezTo>
                  <a:cubicBezTo>
                    <a:pt x="143" y="321"/>
                    <a:pt x="143" y="321"/>
                    <a:pt x="143" y="321"/>
                  </a:cubicBezTo>
                  <a:cubicBezTo>
                    <a:pt x="150" y="321"/>
                    <a:pt x="157" y="314"/>
                    <a:pt x="157" y="307"/>
                  </a:cubicBezTo>
                  <a:cubicBezTo>
                    <a:pt x="157" y="299"/>
                    <a:pt x="150" y="293"/>
                    <a:pt x="143" y="293"/>
                  </a:cubicBezTo>
                  <a:cubicBezTo>
                    <a:pt x="107" y="293"/>
                    <a:pt x="107" y="293"/>
                    <a:pt x="107" y="293"/>
                  </a:cubicBezTo>
                  <a:cubicBezTo>
                    <a:pt x="107" y="283"/>
                    <a:pt x="107" y="283"/>
                    <a:pt x="107" y="283"/>
                  </a:cubicBezTo>
                  <a:cubicBezTo>
                    <a:pt x="95" y="277"/>
                    <a:pt x="95" y="277"/>
                    <a:pt x="95" y="277"/>
                  </a:cubicBezTo>
                  <a:cubicBezTo>
                    <a:pt x="95" y="156"/>
                    <a:pt x="95" y="156"/>
                    <a:pt x="95" y="156"/>
                  </a:cubicBezTo>
                  <a:cubicBezTo>
                    <a:pt x="107" y="150"/>
                    <a:pt x="107" y="150"/>
                    <a:pt x="107" y="150"/>
                  </a:cubicBezTo>
                  <a:cubicBezTo>
                    <a:pt x="107" y="133"/>
                    <a:pt x="107" y="133"/>
                    <a:pt x="107" y="133"/>
                  </a:cubicBezTo>
                  <a:cubicBezTo>
                    <a:pt x="110" y="134"/>
                    <a:pt x="114" y="134"/>
                    <a:pt x="117" y="134"/>
                  </a:cubicBezTo>
                  <a:cubicBezTo>
                    <a:pt x="145" y="134"/>
                    <a:pt x="168" y="112"/>
                    <a:pt x="168" y="84"/>
                  </a:cubicBezTo>
                  <a:cubicBezTo>
                    <a:pt x="168" y="61"/>
                    <a:pt x="153" y="42"/>
                    <a:pt x="132" y="36"/>
                  </a:cubicBezTo>
                  <a:cubicBezTo>
                    <a:pt x="126" y="15"/>
                    <a:pt x="107" y="0"/>
                    <a:pt x="84" y="0"/>
                  </a:cubicBezTo>
                  <a:cubicBezTo>
                    <a:pt x="61" y="0"/>
                    <a:pt x="42" y="15"/>
                    <a:pt x="36" y="36"/>
                  </a:cubicBezTo>
                  <a:cubicBezTo>
                    <a:pt x="15" y="42"/>
                    <a:pt x="0" y="61"/>
                    <a:pt x="0" y="84"/>
                  </a:cubicBezTo>
                  <a:close/>
                  <a:moveTo>
                    <a:pt x="84" y="31"/>
                  </a:moveTo>
                  <a:cubicBezTo>
                    <a:pt x="97" y="31"/>
                    <a:pt x="107" y="41"/>
                    <a:pt x="107" y="54"/>
                  </a:cubicBezTo>
                  <a:cubicBezTo>
                    <a:pt x="107" y="57"/>
                    <a:pt x="106" y="59"/>
                    <a:pt x="106" y="62"/>
                  </a:cubicBezTo>
                  <a:cubicBezTo>
                    <a:pt x="119" y="62"/>
                    <a:pt x="129" y="73"/>
                    <a:pt x="129" y="87"/>
                  </a:cubicBezTo>
                  <a:cubicBezTo>
                    <a:pt x="129" y="100"/>
                    <a:pt x="118" y="111"/>
                    <a:pt x="105" y="111"/>
                  </a:cubicBezTo>
                  <a:cubicBezTo>
                    <a:pt x="96" y="111"/>
                    <a:pt x="88" y="107"/>
                    <a:pt x="84" y="100"/>
                  </a:cubicBezTo>
                  <a:cubicBezTo>
                    <a:pt x="79" y="107"/>
                    <a:pt x="72" y="111"/>
                    <a:pt x="63" y="111"/>
                  </a:cubicBezTo>
                  <a:cubicBezTo>
                    <a:pt x="49" y="111"/>
                    <a:pt x="38" y="100"/>
                    <a:pt x="38" y="87"/>
                  </a:cubicBezTo>
                  <a:cubicBezTo>
                    <a:pt x="38" y="73"/>
                    <a:pt x="49" y="62"/>
                    <a:pt x="62" y="62"/>
                  </a:cubicBezTo>
                  <a:cubicBezTo>
                    <a:pt x="61" y="59"/>
                    <a:pt x="61" y="57"/>
                    <a:pt x="61" y="54"/>
                  </a:cubicBezTo>
                  <a:cubicBezTo>
                    <a:pt x="61" y="41"/>
                    <a:pt x="71" y="31"/>
                    <a:pt x="84" y="31"/>
                  </a:cubicBezTo>
                  <a:close/>
                  <a:moveTo>
                    <a:pt x="84" y="31"/>
                  </a:moveTo>
                  <a:cubicBezTo>
                    <a:pt x="84" y="31"/>
                    <a:pt x="84" y="31"/>
                    <a:pt x="84" y="3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nvGrpSpPr>
          <p:cNvPr id="79" name="Group 78"/>
          <p:cNvGrpSpPr/>
          <p:nvPr/>
        </p:nvGrpSpPr>
        <p:grpSpPr>
          <a:xfrm>
            <a:off x="4776773" y="1836802"/>
            <a:ext cx="1400664" cy="1400661"/>
            <a:chOff x="3902502" y="1597454"/>
            <a:chExt cx="1050498" cy="1050496"/>
          </a:xfrm>
        </p:grpSpPr>
        <p:grpSp>
          <p:nvGrpSpPr>
            <p:cNvPr id="39" name="Group 49"/>
            <p:cNvGrpSpPr/>
            <p:nvPr/>
          </p:nvGrpSpPr>
          <p:grpSpPr>
            <a:xfrm>
              <a:off x="3902502" y="1597454"/>
              <a:ext cx="1050498" cy="1050496"/>
              <a:chOff x="953424" y="1486519"/>
              <a:chExt cx="2228412" cy="2228408"/>
            </a:xfrm>
            <a:solidFill>
              <a:schemeClr val="accent3"/>
            </a:solidFill>
          </p:grpSpPr>
          <p:sp>
            <p:nvSpPr>
              <p:cNvPr id="40" name="Freeform 39"/>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noProof="0">
                  <a:ln>
                    <a:noFill/>
                  </a:ln>
                  <a:solidFill>
                    <a:srgbClr val="FFFFFF"/>
                  </a:solidFill>
                  <a:effectLst/>
                  <a:uLnTx/>
                  <a:uFillTx/>
                  <a:latin typeface="Calibri"/>
                  <a:ea typeface="+mn-ea"/>
                  <a:cs typeface="+mn-cs"/>
                </a:endParaRPr>
              </a:p>
            </p:txBody>
          </p:sp>
          <p:sp>
            <p:nvSpPr>
              <p:cNvPr id="41" name="Oval 40"/>
              <p:cNvSpPr/>
              <p:nvPr/>
            </p:nvSpPr>
            <p:spPr>
              <a:xfrm>
                <a:off x="1376346" y="1909439"/>
                <a:ext cx="1382568" cy="1382568"/>
              </a:xfrm>
              <a:prstGeom prst="ellipse">
                <a:avLst/>
              </a:prstGeom>
              <a:grp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78" name="Freeform 131"/>
            <p:cNvSpPr>
              <a:spLocks/>
            </p:cNvSpPr>
            <p:nvPr/>
          </p:nvSpPr>
          <p:spPr bwMode="auto">
            <a:xfrm>
              <a:off x="4267081" y="1959597"/>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pic>
        <p:nvPicPr>
          <p:cNvPr id="3" name="Picture 2" descr="Centrinė projektų valdymo agentūra">
            <a:extLst>
              <a:ext uri="{FF2B5EF4-FFF2-40B4-BE49-F238E27FC236}">
                <a16:creationId xmlns:a16="http://schemas.microsoft.com/office/drawing/2014/main" id="{F93C3983-88C3-2DB4-1355-48EA819E7D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a:extLst>
              <a:ext uri="{FF2B5EF4-FFF2-40B4-BE49-F238E27FC236}">
                <a16:creationId xmlns:a16="http://schemas.microsoft.com/office/drawing/2014/main" id="{3E96F27A-0F5A-674A-CA85-13A79618B06C}"/>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8" name="Text Placeholder 3">
            <a:extLst>
              <a:ext uri="{FF2B5EF4-FFF2-40B4-BE49-F238E27FC236}">
                <a16:creationId xmlns:a16="http://schemas.microsoft.com/office/drawing/2014/main" id="{351F8342-4C56-4385-EE6C-3A2030507175}"/>
              </a:ext>
            </a:extLst>
          </p:cNvPr>
          <p:cNvSpPr txBox="1">
            <a:spLocks/>
          </p:cNvSpPr>
          <p:nvPr/>
        </p:nvSpPr>
        <p:spPr>
          <a:xfrm>
            <a:off x="6362806" y="4678539"/>
            <a:ext cx="915138" cy="830997"/>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5400" b="1" i="0" u="none" strike="noStrike" kern="1200" cap="none" spc="0" normalizeH="0" baseline="0" noProof="0" dirty="0">
                <a:ln>
                  <a:noFill/>
                </a:ln>
                <a:solidFill>
                  <a:schemeClr val="accent2"/>
                </a:solidFill>
                <a:effectLst/>
                <a:uLnTx/>
                <a:uFillTx/>
                <a:latin typeface="Calibri"/>
                <a:ea typeface="+mn-ea"/>
                <a:cs typeface="+mn-cs"/>
              </a:rPr>
              <a:t>0</a:t>
            </a:r>
            <a:r>
              <a:rPr kumimoji="0" lang="en-US" sz="5400" b="1" i="0" u="none" strike="noStrike" kern="1200" cap="none" spc="0" normalizeH="0" baseline="0" noProof="0" dirty="0">
                <a:ln>
                  <a:noFill/>
                </a:ln>
                <a:solidFill>
                  <a:schemeClr val="accent2"/>
                </a:solidFill>
                <a:effectLst/>
                <a:uLnTx/>
                <a:uFillTx/>
                <a:latin typeface="Calibri"/>
                <a:ea typeface="+mn-ea"/>
                <a:cs typeface="+mn-cs"/>
              </a:rPr>
              <a:t>5</a:t>
            </a:r>
            <a:endParaRPr kumimoji="0" lang="lt-LT" sz="5400" b="1" i="0" u="none" strike="noStrike" kern="1200" cap="none" spc="0" normalizeH="0" baseline="0" noProof="0" dirty="0">
              <a:ln>
                <a:noFill/>
              </a:ln>
              <a:solidFill>
                <a:schemeClr val="accent2"/>
              </a:solidFill>
              <a:effectLst/>
              <a:uLnTx/>
              <a:uFillTx/>
              <a:latin typeface="Calibri"/>
              <a:ea typeface="+mn-ea"/>
              <a:cs typeface="+mn-cs"/>
            </a:endParaRPr>
          </a:p>
        </p:txBody>
      </p:sp>
      <p:sp>
        <p:nvSpPr>
          <p:cNvPr id="9" name="Text Placeholder 3">
            <a:extLst>
              <a:ext uri="{FF2B5EF4-FFF2-40B4-BE49-F238E27FC236}">
                <a16:creationId xmlns:a16="http://schemas.microsoft.com/office/drawing/2014/main" id="{E23B2FDF-F8B6-A7C3-DF94-6275C65EB19A}"/>
              </a:ext>
            </a:extLst>
          </p:cNvPr>
          <p:cNvSpPr txBox="1">
            <a:spLocks/>
          </p:cNvSpPr>
          <p:nvPr/>
        </p:nvSpPr>
        <p:spPr>
          <a:xfrm>
            <a:off x="7424628" y="4777600"/>
            <a:ext cx="4179539" cy="553998"/>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defRPr/>
            </a:pPr>
            <a:r>
              <a:rPr lang="lt-LT" sz="1800" b="1" dirty="0">
                <a:solidFill>
                  <a:schemeClr val="accent3"/>
                </a:solidFill>
                <a:latin typeface="Poppins" panose="00000500000000000000" pitchFamily="2" charset="-70"/>
                <a:cs typeface="Poppins" panose="00000500000000000000" pitchFamily="2" charset="-70"/>
              </a:rPr>
              <a:t>Projektų atranka ir projektų atrankos kriterijai</a:t>
            </a:r>
          </a:p>
        </p:txBody>
      </p:sp>
      <p:sp>
        <p:nvSpPr>
          <p:cNvPr id="10" name="Text Placeholder 3">
            <a:extLst>
              <a:ext uri="{FF2B5EF4-FFF2-40B4-BE49-F238E27FC236}">
                <a16:creationId xmlns:a16="http://schemas.microsoft.com/office/drawing/2014/main" id="{114DA5DC-1EFD-EC76-6CAB-D001FC728282}"/>
              </a:ext>
            </a:extLst>
          </p:cNvPr>
          <p:cNvSpPr txBox="1">
            <a:spLocks/>
          </p:cNvSpPr>
          <p:nvPr/>
        </p:nvSpPr>
        <p:spPr>
          <a:xfrm>
            <a:off x="6394154" y="5393444"/>
            <a:ext cx="883790" cy="830997"/>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5400" b="1" i="0" u="none" strike="noStrike" kern="1200" cap="none" spc="0" normalizeH="0" baseline="0" noProof="0" dirty="0">
                <a:ln>
                  <a:noFill/>
                </a:ln>
                <a:solidFill>
                  <a:schemeClr val="accent3"/>
                </a:solidFill>
                <a:effectLst/>
                <a:uLnTx/>
                <a:uFillTx/>
                <a:latin typeface="Calibri"/>
                <a:ea typeface="+mn-ea"/>
                <a:cs typeface="+mn-cs"/>
              </a:rPr>
              <a:t>0</a:t>
            </a:r>
            <a:r>
              <a:rPr kumimoji="0" lang="en-US" sz="5400" b="1" i="0" u="none" strike="noStrike" kern="1200" cap="none" spc="0" normalizeH="0" baseline="0" noProof="0" dirty="0">
                <a:ln>
                  <a:noFill/>
                </a:ln>
                <a:solidFill>
                  <a:schemeClr val="accent3"/>
                </a:solidFill>
                <a:effectLst/>
                <a:uLnTx/>
                <a:uFillTx/>
                <a:latin typeface="Calibri"/>
                <a:ea typeface="+mn-ea"/>
                <a:cs typeface="+mn-cs"/>
              </a:rPr>
              <a:t>6</a:t>
            </a:r>
            <a:endParaRPr kumimoji="0" lang="lt-LT" sz="5400" b="1" i="0" u="none" strike="noStrike" kern="1200" cap="none" spc="0" normalizeH="0" baseline="0" noProof="0" dirty="0">
              <a:ln>
                <a:noFill/>
              </a:ln>
              <a:solidFill>
                <a:schemeClr val="accent3"/>
              </a:solidFill>
              <a:effectLst/>
              <a:uLnTx/>
              <a:uFillTx/>
              <a:latin typeface="Calibri"/>
              <a:ea typeface="+mn-ea"/>
              <a:cs typeface="+mn-cs"/>
            </a:endParaRPr>
          </a:p>
        </p:txBody>
      </p:sp>
      <p:sp>
        <p:nvSpPr>
          <p:cNvPr id="11" name="Text Placeholder 3">
            <a:extLst>
              <a:ext uri="{FF2B5EF4-FFF2-40B4-BE49-F238E27FC236}">
                <a16:creationId xmlns:a16="http://schemas.microsoft.com/office/drawing/2014/main" id="{8333EAE8-FD94-4EE7-B5B8-A7AB2333E1ED}"/>
              </a:ext>
            </a:extLst>
          </p:cNvPr>
          <p:cNvSpPr txBox="1">
            <a:spLocks/>
          </p:cNvSpPr>
          <p:nvPr/>
        </p:nvSpPr>
        <p:spPr>
          <a:xfrm>
            <a:off x="7424628" y="5416898"/>
            <a:ext cx="4179539" cy="830997"/>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just">
              <a:defRPr/>
            </a:pPr>
            <a:r>
              <a:rPr lang="pl-PL" sz="1800" b="1" dirty="0">
                <a:solidFill>
                  <a:schemeClr val="accent1"/>
                </a:solidFill>
                <a:latin typeface="Poppins" panose="00000500000000000000" pitchFamily="2" charset="-70"/>
                <a:cs typeface="Poppins" panose="00000500000000000000" pitchFamily="2" charset="-70"/>
              </a:rPr>
              <a:t>Kartu su </a:t>
            </a:r>
            <a:r>
              <a:rPr lang="lt-LT" sz="1800" b="1" dirty="0">
                <a:solidFill>
                  <a:schemeClr val="accent1"/>
                </a:solidFill>
                <a:latin typeface="Poppins" panose="00000500000000000000" pitchFamily="2" charset="-70"/>
                <a:cs typeface="Poppins" panose="00000500000000000000" pitchFamily="2" charset="-70"/>
              </a:rPr>
              <a:t>projekto  įgyvendinimo planu </a:t>
            </a:r>
            <a:r>
              <a:rPr lang="pl-PL" sz="1800" b="1" dirty="0">
                <a:solidFill>
                  <a:schemeClr val="accent1"/>
                </a:solidFill>
                <a:latin typeface="Poppins" panose="00000500000000000000" pitchFamily="2" charset="-70"/>
                <a:cs typeface="Poppins" panose="00000500000000000000" pitchFamily="2" charset="-70"/>
              </a:rPr>
              <a:t>teikiami </a:t>
            </a:r>
            <a:r>
              <a:rPr lang="lt-LT" sz="1800" b="1" dirty="0">
                <a:solidFill>
                  <a:schemeClr val="accent1"/>
                </a:solidFill>
                <a:latin typeface="Poppins" panose="00000500000000000000" pitchFamily="2" charset="-70"/>
                <a:cs typeface="Poppins" panose="00000500000000000000" pitchFamily="2" charset="-70"/>
              </a:rPr>
              <a:t>priedai ir kiti aprašo reikalavimai</a:t>
            </a:r>
            <a:endParaRPr lang="pl-PL" sz="1800" b="1" dirty="0">
              <a:solidFill>
                <a:schemeClr val="accent1"/>
              </a:solidFill>
              <a:latin typeface="Poppins" panose="00000500000000000000" pitchFamily="2" charset="-70"/>
              <a:cs typeface="Poppins" panose="00000500000000000000" pitchFamily="2" charset="-70"/>
            </a:endParaRPr>
          </a:p>
        </p:txBody>
      </p:sp>
      <p:sp>
        <p:nvSpPr>
          <p:cNvPr id="16" name="Text Placeholder 2">
            <a:extLst>
              <a:ext uri="{FF2B5EF4-FFF2-40B4-BE49-F238E27FC236}">
                <a16:creationId xmlns:a16="http://schemas.microsoft.com/office/drawing/2014/main" id="{428C07C6-3FA6-3464-7AF6-5AA8992433E3}"/>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en-US" sz="4400" b="0" i="0" u="none" strike="noStrike" kern="1200" cap="none" spc="40" normalizeH="0" baseline="0" noProof="0" dirty="0">
                <a:ln>
                  <a:noFill/>
                </a:ln>
                <a:solidFill>
                  <a:srgbClr val="092E68"/>
                </a:solidFill>
                <a:effectLst/>
                <a:uLnTx/>
                <a:uFillTx/>
                <a:latin typeface="DM Serif Display" pitchFamily="2" charset="0"/>
              </a:rPr>
              <a:t>Turinys</a:t>
            </a:r>
            <a:endParaRPr kumimoji="0" lang="lt-LT" sz="4400" b="0" i="0" u="none" strike="noStrike" kern="1200" cap="none" spc="40" normalizeH="0" baseline="0" noProof="0" dirty="0">
              <a:ln>
                <a:noFill/>
              </a:ln>
              <a:solidFill>
                <a:srgbClr val="092E68"/>
              </a:solidFill>
              <a:effectLst/>
              <a:uLnTx/>
              <a:uFillTx/>
              <a:latin typeface="DM Serif Display" pitchFamily="2" charset="0"/>
            </a:endParaRPr>
          </a:p>
        </p:txBody>
      </p:sp>
    </p:spTree>
    <p:extLst>
      <p:ext uri="{BB962C8B-B14F-4D97-AF65-F5344CB8AC3E}">
        <p14:creationId xmlns:p14="http://schemas.microsoft.com/office/powerpoint/2010/main" val="1477324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1DB7B-8AC6-87E9-F3E4-503445FC1FA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8807C19-C1B5-A630-47EB-A47244093254}"/>
              </a:ext>
            </a:extLst>
          </p:cNvPr>
          <p:cNvSpPr>
            <a:spLocks noGrp="1"/>
          </p:cNvSpPr>
          <p:nvPr>
            <p:ph type="body" sz="quarter" idx="13"/>
          </p:nvPr>
        </p:nvSpPr>
        <p:spPr>
          <a:xfrm>
            <a:off x="1416049" y="476251"/>
            <a:ext cx="10188123" cy="1003758"/>
          </a:xfrm>
        </p:spPr>
        <p:txBody>
          <a:bodyPr/>
          <a:lstStyle/>
          <a:p>
            <a:pPr>
              <a:spcAft>
                <a:spcPts val="300"/>
              </a:spcAft>
            </a:pPr>
            <a:r>
              <a:rPr kumimoji="0" lang="lt-LT" sz="4400" b="0" i="0" u="none" strike="noStrike" kern="1200" cap="none" spc="40" normalizeH="0" baseline="0" noProof="0" dirty="0">
                <a:ln>
                  <a:noFill/>
                </a:ln>
                <a:solidFill>
                  <a:srgbClr val="092E68"/>
                </a:solidFill>
                <a:effectLst/>
                <a:uLnTx/>
                <a:uFillTx/>
                <a:latin typeface="DM Serif Display" pitchFamily="2" charset="0"/>
              </a:rPr>
              <a:t>Išlaidų tinkamumo reikalavimai</a:t>
            </a:r>
            <a:r>
              <a:rPr kumimoji="0" lang="en-US" sz="4400" b="0" i="0" u="none" strike="noStrike" kern="1200" cap="none" spc="40" normalizeH="0" baseline="0" noProof="0" dirty="0">
                <a:ln>
                  <a:noFill/>
                </a:ln>
                <a:solidFill>
                  <a:srgbClr val="092E68"/>
                </a:solidFill>
                <a:effectLst/>
                <a:uLnTx/>
                <a:uFillTx/>
                <a:latin typeface="DM Serif Display" pitchFamily="2" charset="0"/>
              </a:rPr>
              <a:t> (2)</a:t>
            </a:r>
            <a:r>
              <a:rPr kumimoji="0" lang="lt-LT" sz="4400" b="0" i="0" u="none" strike="noStrike" kern="1200" cap="none" spc="40" normalizeH="0" baseline="0" noProof="0" dirty="0">
                <a:ln>
                  <a:noFill/>
                </a:ln>
                <a:solidFill>
                  <a:srgbClr val="092E68"/>
                </a:solidFill>
                <a:effectLst/>
                <a:uLnTx/>
                <a:uFillTx/>
                <a:latin typeface="DM Serif Display" pitchFamily="2" charset="0"/>
              </a:rPr>
              <a:t> </a:t>
            </a:r>
          </a:p>
          <a:p>
            <a:pPr>
              <a:spcAft>
                <a:spcPts val="300"/>
              </a:spcAft>
            </a:pPr>
            <a:r>
              <a:rPr kumimoji="0" lang="en-US" sz="2800" b="0" i="1" u="none" strike="noStrike" kern="1200" cap="none" spc="40" normalizeH="0" baseline="0" noProof="0" dirty="0">
                <a:ln>
                  <a:noFill/>
                </a:ln>
                <a:solidFill>
                  <a:schemeClr val="bg2">
                    <a:lumMod val="50000"/>
                  </a:schemeClr>
                </a:solidFill>
                <a:effectLst/>
                <a:uLnTx/>
                <a:uFillTx/>
                <a:latin typeface="DM Serif Display" pitchFamily="2" charset="0"/>
              </a:rPr>
              <a:t>Antrasis</a:t>
            </a: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 kvietimas</a:t>
            </a:r>
          </a:p>
          <a:p>
            <a:endParaRPr lang="lt-LT" dirty="0"/>
          </a:p>
        </p:txBody>
      </p:sp>
      <p:sp>
        <p:nvSpPr>
          <p:cNvPr id="4" name="Slide Number Placeholder 3">
            <a:extLst>
              <a:ext uri="{FF2B5EF4-FFF2-40B4-BE49-F238E27FC236}">
                <a16:creationId xmlns:a16="http://schemas.microsoft.com/office/drawing/2014/main" id="{6B87381D-3BF9-0D54-DA13-FCB2F72F8924}"/>
              </a:ext>
            </a:extLst>
          </p:cNvPr>
          <p:cNvSpPr>
            <a:spLocks noGrp="1"/>
          </p:cNvSpPr>
          <p:nvPr>
            <p:ph type="sldNum" sz="quarter" idx="4"/>
          </p:nvPr>
        </p:nvSpPr>
        <p:spPr/>
        <p:txBody>
          <a:bodyPr/>
          <a:lstStyle/>
          <a:p>
            <a:fld id="{2C9A1DEF-F8CC-264F-9A7B-89BAB9CBC5C2}" type="slidenum">
              <a:rPr lang="en-US" smtClean="0"/>
              <a:pPr/>
              <a:t>19</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80D52472-EBCA-B433-C5F8-D5585611FBEA}"/>
              </a:ext>
            </a:extLst>
          </p:cNvPr>
          <p:cNvSpPr>
            <a:spLocks noGrp="1"/>
          </p:cNvSpPr>
          <p:nvPr>
            <p:ph type="body" sz="quarter" idx="10"/>
          </p:nvPr>
        </p:nvSpPr>
        <p:spPr>
          <a:xfrm>
            <a:off x="1416048" y="1615811"/>
            <a:ext cx="10188123" cy="4140036"/>
          </a:xfrm>
        </p:spPr>
        <p:txBody>
          <a:bodyPr/>
          <a:lstStyle/>
          <a:p>
            <a:pPr marL="342900" indent="-342900" algn="just">
              <a:spcAft>
                <a:spcPts val="600"/>
              </a:spcAft>
              <a:buClr>
                <a:srgbClr val="142D64"/>
              </a:buClr>
              <a:buFont typeface="Poppins" panose="00000500000000000000" pitchFamily="2" charset="-70"/>
              <a:buChar char="।"/>
            </a:pPr>
            <a:r>
              <a:rPr lang="en-US" sz="2000" dirty="0">
                <a:solidFill>
                  <a:schemeClr val="tx1"/>
                </a:solidFill>
                <a:latin typeface="Poppins" panose="00000500000000000000" pitchFamily="2" charset="-70"/>
              </a:rPr>
              <a:t>P</a:t>
            </a:r>
            <a:r>
              <a:rPr lang="lt-LT" sz="2000" dirty="0">
                <a:solidFill>
                  <a:schemeClr val="tx1"/>
                </a:solidFill>
                <a:latin typeface="Poppins" panose="00000500000000000000" pitchFamily="2" charset="-70"/>
              </a:rPr>
              <a:t>rojekto veiklos </a:t>
            </a:r>
            <a:r>
              <a:rPr lang="lt-LT" sz="2000" b="1" dirty="0">
                <a:solidFill>
                  <a:srgbClr val="142D64"/>
                </a:solidFill>
                <a:latin typeface="Poppins" panose="00000500000000000000" pitchFamily="2" charset="-70"/>
              </a:rPr>
              <a:t>gali būti pradėtos įgyvendinti ne anksčiau nei 24 mėnesiai iki PĮP registravimo </a:t>
            </a:r>
            <a:r>
              <a:rPr lang="en-US" sz="2000" b="1" dirty="0">
                <a:solidFill>
                  <a:srgbClr val="142D64"/>
                </a:solidFill>
                <a:latin typeface="Poppins" panose="00000500000000000000" pitchFamily="2" charset="-70"/>
              </a:rPr>
              <a:t>ADMI </a:t>
            </a:r>
            <a:r>
              <a:rPr lang="lt-LT" sz="2000" b="1" dirty="0">
                <a:solidFill>
                  <a:srgbClr val="142D64"/>
                </a:solidFill>
                <a:latin typeface="Poppins" panose="00000500000000000000" pitchFamily="2" charset="-70"/>
              </a:rPr>
              <a:t>dienos </a:t>
            </a:r>
            <a:r>
              <a:rPr lang="lt-LT" sz="2000" dirty="0">
                <a:solidFill>
                  <a:schemeClr val="tx1"/>
                </a:solidFill>
                <a:latin typeface="Poppins" panose="00000500000000000000" pitchFamily="2" charset="-70"/>
              </a:rPr>
              <a:t>ir </a:t>
            </a:r>
            <a:r>
              <a:rPr lang="lt-LT" sz="2000" b="1" dirty="0">
                <a:solidFill>
                  <a:srgbClr val="142D64"/>
                </a:solidFill>
                <a:latin typeface="Poppins" panose="00000500000000000000" pitchFamily="2" charset="-70"/>
              </a:rPr>
              <a:t>negali būti baigtos iki pateikiant PĮP</a:t>
            </a:r>
            <a:r>
              <a:rPr lang="lt-LT" sz="2000" dirty="0">
                <a:solidFill>
                  <a:schemeClr val="tx1"/>
                </a:solidFill>
                <a:latin typeface="Poppins" panose="00000500000000000000" pitchFamily="2" charset="-70"/>
              </a:rPr>
              <a:t>.</a:t>
            </a:r>
            <a:r>
              <a:rPr lang="lt-LT" sz="2000" b="1" dirty="0">
                <a:solidFill>
                  <a:srgbClr val="212529"/>
                </a:solidFill>
                <a:latin typeface="Poppins" panose="00000500000000000000" pitchFamily="2" charset="-70"/>
              </a:rPr>
              <a:t> </a:t>
            </a:r>
          </a:p>
          <a:p>
            <a:pPr marL="342900" indent="-342900" algn="just">
              <a:spcAft>
                <a:spcPts val="600"/>
              </a:spcAft>
              <a:buClr>
                <a:srgbClr val="142D64"/>
              </a:buClr>
              <a:buFont typeface="Poppins" panose="00000500000000000000" pitchFamily="2" charset="-70"/>
              <a:buChar char="।"/>
            </a:pPr>
            <a:endParaRPr lang="lt-LT" sz="2000" b="1" dirty="0">
              <a:solidFill>
                <a:srgbClr val="008080"/>
              </a:solidFill>
              <a:latin typeface="Poppins" panose="00000500000000000000" pitchFamily="2" charset="-70"/>
            </a:endParaRPr>
          </a:p>
          <a:p>
            <a:pPr marL="342900" indent="-342900" algn="just">
              <a:spcAft>
                <a:spcPts val="600"/>
              </a:spcAft>
              <a:buClr>
                <a:srgbClr val="142D64"/>
              </a:buClr>
              <a:buFont typeface="Poppins" panose="00000500000000000000" pitchFamily="2" charset="-70"/>
              <a:buChar char="।"/>
            </a:pPr>
            <a:r>
              <a:rPr lang="lt-LT" sz="2000" b="1" dirty="0">
                <a:solidFill>
                  <a:srgbClr val="008080"/>
                </a:solidFill>
                <a:latin typeface="Poppins" panose="00000500000000000000" pitchFamily="2" charset="-70"/>
              </a:rPr>
              <a:t>SVARBU</a:t>
            </a:r>
            <a:r>
              <a:rPr lang="en-US" sz="2000" b="1" dirty="0">
                <a:solidFill>
                  <a:srgbClr val="008080"/>
                </a:solidFill>
                <a:latin typeface="Poppins" panose="00000500000000000000" pitchFamily="2" charset="-70"/>
              </a:rPr>
              <a:t>! </a:t>
            </a:r>
            <a:r>
              <a:rPr lang="lt-LT" sz="2000" dirty="0">
                <a:solidFill>
                  <a:srgbClr val="092D68"/>
                </a:solidFill>
                <a:latin typeface="Poppins" panose="00000500000000000000" pitchFamily="2" charset="-70"/>
              </a:rPr>
              <a:t>Projekto išlaidos iki projekto sutarties sudarymo yra patiriamos pareiškėjo rizika. </a:t>
            </a:r>
          </a:p>
          <a:p>
            <a:pPr algn="just">
              <a:spcAft>
                <a:spcPts val="600"/>
              </a:spcAft>
              <a:buClr>
                <a:srgbClr val="142D64"/>
              </a:buClr>
            </a:pPr>
            <a:endParaRPr lang="lt-LT" sz="2000" b="1" dirty="0">
              <a:solidFill>
                <a:srgbClr val="212529"/>
              </a:solidFill>
              <a:latin typeface="Poppins" panose="00000500000000000000" pitchFamily="2" charset="-70"/>
            </a:endParaRPr>
          </a:p>
        </p:txBody>
      </p:sp>
      <p:grpSp>
        <p:nvGrpSpPr>
          <p:cNvPr id="23" name="Group 158">
            <a:extLst>
              <a:ext uri="{FF2B5EF4-FFF2-40B4-BE49-F238E27FC236}">
                <a16:creationId xmlns:a16="http://schemas.microsoft.com/office/drawing/2014/main" id="{24923707-C939-D1C0-C4B2-D7F1DC4A7DB7}"/>
              </a:ext>
            </a:extLst>
          </p:cNvPr>
          <p:cNvGrpSpPr/>
          <p:nvPr/>
        </p:nvGrpSpPr>
        <p:grpSpPr>
          <a:xfrm flipH="1">
            <a:off x="6462136" y="4501609"/>
            <a:ext cx="3705367" cy="889483"/>
            <a:chOff x="3333750" y="3273424"/>
            <a:chExt cx="2473325" cy="593726"/>
          </a:xfrm>
        </p:grpSpPr>
        <p:sp>
          <p:nvSpPr>
            <p:cNvPr id="24" name="Freeform 5">
              <a:extLst>
                <a:ext uri="{FF2B5EF4-FFF2-40B4-BE49-F238E27FC236}">
                  <a16:creationId xmlns:a16="http://schemas.microsoft.com/office/drawing/2014/main" id="{D88A5E84-C039-69E8-A28C-7115BCE4EFC8}"/>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25" name="Freeform 6">
              <a:extLst>
                <a:ext uri="{FF2B5EF4-FFF2-40B4-BE49-F238E27FC236}">
                  <a16:creationId xmlns:a16="http://schemas.microsoft.com/office/drawing/2014/main" id="{9CEAF524-3FA1-F0BD-5670-D7C1CDE4414F}"/>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26" name="Freeform 7">
              <a:extLst>
                <a:ext uri="{FF2B5EF4-FFF2-40B4-BE49-F238E27FC236}">
                  <a16:creationId xmlns:a16="http://schemas.microsoft.com/office/drawing/2014/main" id="{9B3A94FF-AD53-2BC2-A0F9-BE7C51CD7DDC}"/>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rgbClr val="0187AC"/>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27" name="Freeform 8">
              <a:extLst>
                <a:ext uri="{FF2B5EF4-FFF2-40B4-BE49-F238E27FC236}">
                  <a16:creationId xmlns:a16="http://schemas.microsoft.com/office/drawing/2014/main" id="{1CF20B0A-C566-CA5B-EB6F-7E2CB157FEF8}"/>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28" name="Oval 9">
              <a:extLst>
                <a:ext uri="{FF2B5EF4-FFF2-40B4-BE49-F238E27FC236}">
                  <a16:creationId xmlns:a16="http://schemas.microsoft.com/office/drawing/2014/main" id="{87A92E88-2BED-D5F1-36D5-D313DA21617B}"/>
                </a:ext>
              </a:extLst>
            </p:cNvPr>
            <p:cNvSpPr>
              <a:spLocks noChangeArrowheads="1"/>
            </p:cNvSpPr>
            <p:nvPr/>
          </p:nvSpPr>
          <p:spPr bwMode="auto">
            <a:xfrm>
              <a:off x="4373563" y="3449637"/>
              <a:ext cx="407988" cy="92075"/>
            </a:xfrm>
            <a:prstGeom prst="ellipse">
              <a:avLst/>
            </a:prstGeom>
            <a:solidFill>
              <a:srgbClr val="0187AC"/>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grpSp>
      <p:grpSp>
        <p:nvGrpSpPr>
          <p:cNvPr id="29" name="Group 158">
            <a:extLst>
              <a:ext uri="{FF2B5EF4-FFF2-40B4-BE49-F238E27FC236}">
                <a16:creationId xmlns:a16="http://schemas.microsoft.com/office/drawing/2014/main" id="{7089D4B4-E18D-F13E-5B69-AD691DA1CFF7}"/>
              </a:ext>
            </a:extLst>
          </p:cNvPr>
          <p:cNvGrpSpPr/>
          <p:nvPr/>
        </p:nvGrpSpPr>
        <p:grpSpPr>
          <a:xfrm>
            <a:off x="8609726" y="3568738"/>
            <a:ext cx="2732751" cy="656003"/>
            <a:chOff x="3333750" y="3273424"/>
            <a:chExt cx="2473325" cy="593726"/>
          </a:xfrm>
        </p:grpSpPr>
        <p:sp>
          <p:nvSpPr>
            <p:cNvPr id="30" name="Freeform 5">
              <a:extLst>
                <a:ext uri="{FF2B5EF4-FFF2-40B4-BE49-F238E27FC236}">
                  <a16:creationId xmlns:a16="http://schemas.microsoft.com/office/drawing/2014/main" id="{8EE2C3FB-EB2F-365B-EED8-A64C2824879B}"/>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31" name="Freeform 6">
              <a:extLst>
                <a:ext uri="{FF2B5EF4-FFF2-40B4-BE49-F238E27FC236}">
                  <a16:creationId xmlns:a16="http://schemas.microsoft.com/office/drawing/2014/main" id="{ACB6F4BB-5B1F-4DE3-59F8-D04657922CAE}"/>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32" name="Freeform 7">
              <a:extLst>
                <a:ext uri="{FF2B5EF4-FFF2-40B4-BE49-F238E27FC236}">
                  <a16:creationId xmlns:a16="http://schemas.microsoft.com/office/drawing/2014/main" id="{516A90BC-ADBB-091C-F977-C7412E03D98D}"/>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rgbClr val="1AA4BE"/>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33" name="Freeform 8">
              <a:extLst>
                <a:ext uri="{FF2B5EF4-FFF2-40B4-BE49-F238E27FC236}">
                  <a16:creationId xmlns:a16="http://schemas.microsoft.com/office/drawing/2014/main" id="{F8BAEDB1-C7CD-7186-8ACA-CB68407D1586}"/>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34" name="Oval 9">
              <a:extLst>
                <a:ext uri="{FF2B5EF4-FFF2-40B4-BE49-F238E27FC236}">
                  <a16:creationId xmlns:a16="http://schemas.microsoft.com/office/drawing/2014/main" id="{0A381100-552C-B1C4-D9CB-8B0F772A505F}"/>
                </a:ext>
              </a:extLst>
            </p:cNvPr>
            <p:cNvSpPr>
              <a:spLocks noChangeArrowheads="1"/>
            </p:cNvSpPr>
            <p:nvPr/>
          </p:nvSpPr>
          <p:spPr bwMode="auto">
            <a:xfrm>
              <a:off x="4373563" y="3449637"/>
              <a:ext cx="407988" cy="92075"/>
            </a:xfrm>
            <a:prstGeom prst="ellipse">
              <a:avLst/>
            </a:prstGeom>
            <a:solidFill>
              <a:srgbClr val="1AA4BE"/>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grpSp>
      <p:grpSp>
        <p:nvGrpSpPr>
          <p:cNvPr id="35" name="Group 130">
            <a:extLst>
              <a:ext uri="{FF2B5EF4-FFF2-40B4-BE49-F238E27FC236}">
                <a16:creationId xmlns:a16="http://schemas.microsoft.com/office/drawing/2014/main" id="{598EBD7C-54F3-29B6-BD0D-5311A2F89E32}"/>
              </a:ext>
            </a:extLst>
          </p:cNvPr>
          <p:cNvGrpSpPr/>
          <p:nvPr/>
        </p:nvGrpSpPr>
        <p:grpSpPr>
          <a:xfrm>
            <a:off x="1416048" y="4937709"/>
            <a:ext cx="4763625" cy="1143516"/>
            <a:chOff x="3333750" y="3273424"/>
            <a:chExt cx="2473325" cy="593726"/>
          </a:xfrm>
        </p:grpSpPr>
        <p:sp>
          <p:nvSpPr>
            <p:cNvPr id="36" name="Freeform 5">
              <a:extLst>
                <a:ext uri="{FF2B5EF4-FFF2-40B4-BE49-F238E27FC236}">
                  <a16:creationId xmlns:a16="http://schemas.microsoft.com/office/drawing/2014/main" id="{9A13AF90-3FCA-E1B1-237E-23BD021B322E}"/>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37" name="Freeform 6">
              <a:extLst>
                <a:ext uri="{FF2B5EF4-FFF2-40B4-BE49-F238E27FC236}">
                  <a16:creationId xmlns:a16="http://schemas.microsoft.com/office/drawing/2014/main" id="{81F4064E-96A7-C6E5-51F5-4ED409CF1963}"/>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38" name="Freeform 7">
              <a:extLst>
                <a:ext uri="{FF2B5EF4-FFF2-40B4-BE49-F238E27FC236}">
                  <a16:creationId xmlns:a16="http://schemas.microsoft.com/office/drawing/2014/main" id="{93376BFD-CBAD-E941-E79C-5EA79ED257E1}"/>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rgbClr val="176490"/>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39" name="Freeform 8">
              <a:extLst>
                <a:ext uri="{FF2B5EF4-FFF2-40B4-BE49-F238E27FC236}">
                  <a16:creationId xmlns:a16="http://schemas.microsoft.com/office/drawing/2014/main" id="{3134AA41-941E-2B09-C2EB-DBB28CE2DCFA}"/>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40" name="Oval 9">
              <a:extLst>
                <a:ext uri="{FF2B5EF4-FFF2-40B4-BE49-F238E27FC236}">
                  <a16:creationId xmlns:a16="http://schemas.microsoft.com/office/drawing/2014/main" id="{9D2E92FC-BCB5-DA48-35F0-9B3E1104E0EC}"/>
                </a:ext>
              </a:extLst>
            </p:cNvPr>
            <p:cNvSpPr>
              <a:spLocks noChangeArrowheads="1"/>
            </p:cNvSpPr>
            <p:nvPr/>
          </p:nvSpPr>
          <p:spPr bwMode="auto">
            <a:xfrm>
              <a:off x="4373563" y="3449637"/>
              <a:ext cx="407988" cy="92075"/>
            </a:xfrm>
            <a:prstGeom prst="ellipse">
              <a:avLst/>
            </a:prstGeom>
            <a:solidFill>
              <a:srgbClr val="176490"/>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grpSp>
    </p:spTree>
    <p:extLst>
      <p:ext uri="{BB962C8B-B14F-4D97-AF65-F5344CB8AC3E}">
        <p14:creationId xmlns:p14="http://schemas.microsoft.com/office/powerpoint/2010/main" val="3191327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D34BDFAE-89B5-8662-59E5-A5D9D893E30A}"/>
            </a:ext>
          </a:extLst>
        </p:cNvPr>
        <p:cNvGrpSpPr/>
        <p:nvPr/>
      </p:nvGrpSpPr>
      <p:grpSpPr>
        <a:xfrm>
          <a:off x="0" y="0"/>
          <a:ext cx="0" cy="0"/>
          <a:chOff x="0" y="0"/>
          <a:chExt cx="0" cy="0"/>
        </a:xfrm>
      </p:grpSpPr>
      <p:sp>
        <p:nvSpPr>
          <p:cNvPr id="24" name="Text Placeholder 2">
            <a:extLst>
              <a:ext uri="{FF2B5EF4-FFF2-40B4-BE49-F238E27FC236}">
                <a16:creationId xmlns:a16="http://schemas.microsoft.com/office/drawing/2014/main" id="{216A8602-DEFC-8C51-B923-8B7303174587}"/>
              </a:ext>
            </a:extLst>
          </p:cNvPr>
          <p:cNvSpPr txBox="1">
            <a:spLocks/>
          </p:cNvSpPr>
          <p:nvPr/>
        </p:nvSpPr>
        <p:spPr>
          <a:xfrm>
            <a:off x="1416049" y="476251"/>
            <a:ext cx="10188123" cy="959465"/>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en-US" sz="4400" b="0" i="0" u="none" strike="noStrike" kern="1200" cap="none" spc="40" normalizeH="0" baseline="0" noProof="0" dirty="0">
                <a:ln>
                  <a:noFill/>
                </a:ln>
                <a:solidFill>
                  <a:srgbClr val="092E68"/>
                </a:solidFill>
                <a:effectLst/>
                <a:highlight>
                  <a:srgbClr val="DCDCDC"/>
                </a:highlight>
                <a:uLnTx/>
                <a:uFillTx/>
                <a:latin typeface="DM Serif Display" pitchFamily="2" charset="0"/>
              </a:rPr>
              <a:t>T</a:t>
            </a:r>
            <a:r>
              <a:rPr kumimoji="0" lang="lt-LT" sz="4400" b="0" i="0" u="none" strike="noStrike" kern="1200" cap="none" spc="40" normalizeH="0" baseline="0" noProof="0" dirty="0">
                <a:ln>
                  <a:noFill/>
                </a:ln>
                <a:solidFill>
                  <a:srgbClr val="092E68"/>
                </a:solidFill>
                <a:effectLst/>
                <a:highlight>
                  <a:srgbClr val="DCDCDC"/>
                </a:highlight>
                <a:uLnTx/>
                <a:uFillTx/>
                <a:latin typeface="DM Serif Display" pitchFamily="2" charset="0"/>
              </a:rPr>
              <a:t>inkamos finansuoti išlaidos (</a:t>
            </a:r>
            <a:r>
              <a:rPr kumimoji="0" lang="en-US" sz="4400" b="0" i="0" u="none" strike="noStrike" kern="1200" cap="none" spc="40" normalizeH="0" baseline="0" noProof="0" dirty="0">
                <a:ln>
                  <a:noFill/>
                </a:ln>
                <a:solidFill>
                  <a:srgbClr val="092E68"/>
                </a:solidFill>
                <a:effectLst/>
                <a:highlight>
                  <a:srgbClr val="DCDCDC"/>
                </a:highlight>
                <a:uLnTx/>
                <a:uFillTx/>
                <a:latin typeface="DM Serif Display" pitchFamily="2" charset="0"/>
              </a:rPr>
              <a:t>1)</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kvietimas</a:t>
            </a:r>
          </a:p>
        </p:txBody>
      </p:sp>
      <p:sp>
        <p:nvSpPr>
          <p:cNvPr id="27" name="Slide Number Placeholder 3">
            <a:extLst>
              <a:ext uri="{FF2B5EF4-FFF2-40B4-BE49-F238E27FC236}">
                <a16:creationId xmlns:a16="http://schemas.microsoft.com/office/drawing/2014/main" id="{5B92C399-3EEE-4DBC-E1FC-E584836F0A8B}"/>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29" name="Picture 2" descr="Centrinė projektų valdymo agentūra">
            <a:extLst>
              <a:ext uri="{FF2B5EF4-FFF2-40B4-BE49-F238E27FC236}">
                <a16:creationId xmlns:a16="http://schemas.microsoft.com/office/drawing/2014/main" id="{E63C84AA-9F3F-197B-B72A-6821A53924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7A9DAC12-D702-88B2-9B34-4D427DE10C53}"/>
              </a:ext>
            </a:extLst>
          </p:cNvPr>
          <p:cNvSpPr/>
          <p:nvPr/>
        </p:nvSpPr>
        <p:spPr>
          <a:xfrm>
            <a:off x="1274139" y="1587529"/>
            <a:ext cx="3542305" cy="4530585"/>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en-US" sz="1600" b="1" dirty="0">
                <a:solidFill>
                  <a:schemeClr val="tx1"/>
                </a:solidFill>
              </a:rPr>
              <a:t>I</a:t>
            </a:r>
            <a:r>
              <a:rPr lang="lt-LT" sz="1600" b="1" dirty="0">
                <a:solidFill>
                  <a:schemeClr val="tx1"/>
                </a:solidFill>
              </a:rPr>
              <a:t>nfrastruktūros išlaidos</a:t>
            </a:r>
            <a:r>
              <a:rPr lang="lt-LT" sz="1600" dirty="0">
                <a:solidFill>
                  <a:schemeClr val="tx1"/>
                </a:solidFill>
              </a:rPr>
              <a:t>,</a:t>
            </a:r>
            <a:r>
              <a:rPr lang="lt-LT" sz="1600" b="1" dirty="0">
                <a:solidFill>
                  <a:schemeClr val="tx1"/>
                </a:solidFill>
              </a:rPr>
              <a:t> </a:t>
            </a:r>
            <a:r>
              <a:rPr lang="lt-LT" sz="1600" dirty="0">
                <a:solidFill>
                  <a:schemeClr val="tx1"/>
                </a:solidFill>
              </a:rPr>
              <a:t>kurios apima</a:t>
            </a:r>
            <a:r>
              <a:rPr lang="en-US" sz="1600" dirty="0">
                <a:solidFill>
                  <a:schemeClr val="tx1"/>
                </a:solidFill>
              </a:rPr>
              <a:t>:</a:t>
            </a:r>
          </a:p>
          <a:p>
            <a:pPr algn="ctr">
              <a:spcAft>
                <a:spcPts val="600"/>
              </a:spcAft>
            </a:pPr>
            <a:r>
              <a:rPr lang="lt-LT" sz="1600" dirty="0">
                <a:solidFill>
                  <a:schemeClr val="tx1"/>
                </a:solidFill>
              </a:rPr>
              <a:t>- pastato / patalpų paprastojo remonto, kapitalinio remonto, rekonstravimo darbų atlikimo išlaidas;</a:t>
            </a:r>
          </a:p>
          <a:p>
            <a:pPr algn="ctr">
              <a:spcAft>
                <a:spcPts val="600"/>
              </a:spcAft>
            </a:pPr>
            <a:r>
              <a:rPr lang="lt-LT" sz="1600" dirty="0">
                <a:solidFill>
                  <a:schemeClr val="tx1"/>
                </a:solidFill>
              </a:rPr>
              <a:t>- inžinerinių paslaugų išlaidas;</a:t>
            </a:r>
          </a:p>
          <a:p>
            <a:pPr marL="285750" indent="-285750" algn="ctr">
              <a:spcAft>
                <a:spcPts val="600"/>
              </a:spcAft>
              <a:buFontTx/>
              <a:buChar char="-"/>
            </a:pPr>
            <a:r>
              <a:rPr lang="lt-LT" sz="1600" dirty="0">
                <a:solidFill>
                  <a:schemeClr val="tx1"/>
                </a:solidFill>
              </a:rPr>
              <a:t>baldų įsigijimo išlaidas.</a:t>
            </a:r>
          </a:p>
          <a:p>
            <a:pPr algn="ctr">
              <a:spcAft>
                <a:spcPts val="600"/>
              </a:spcAft>
            </a:pPr>
            <a:r>
              <a:rPr lang="lt-LT" sz="1600" b="1" dirty="0">
                <a:solidFill>
                  <a:srgbClr val="008080"/>
                </a:solidFill>
              </a:rPr>
              <a:t>SVARBU</a:t>
            </a:r>
            <a:r>
              <a:rPr lang="en-US" sz="1600" b="1" dirty="0">
                <a:solidFill>
                  <a:srgbClr val="008080"/>
                </a:solidFill>
              </a:rPr>
              <a:t>! </a:t>
            </a:r>
            <a:endParaRPr lang="lt-LT" sz="1600" b="1" dirty="0">
              <a:solidFill>
                <a:srgbClr val="008080"/>
              </a:solidFill>
            </a:endParaRPr>
          </a:p>
          <a:p>
            <a:pPr algn="ctr">
              <a:spcAft>
                <a:spcPts val="600"/>
              </a:spcAft>
            </a:pPr>
            <a:r>
              <a:rPr lang="lt-LT" sz="1600" b="1" dirty="0">
                <a:solidFill>
                  <a:srgbClr val="092D68"/>
                </a:solidFill>
              </a:rPr>
              <a:t>Infrastruktūros išlaidos </a:t>
            </a:r>
            <a:r>
              <a:rPr lang="lt-LT" sz="1600" dirty="0">
                <a:solidFill>
                  <a:schemeClr val="tx1"/>
                </a:solidFill>
              </a:rPr>
              <a:t>(kartu sudėjus) </a:t>
            </a:r>
            <a:r>
              <a:rPr lang="lt-LT" sz="1600" b="1" dirty="0">
                <a:solidFill>
                  <a:srgbClr val="092D68"/>
                </a:solidFill>
              </a:rPr>
              <a:t>gali sudaryti </a:t>
            </a:r>
            <a:r>
              <a:rPr lang="en-US" sz="1600" b="1" dirty="0">
                <a:solidFill>
                  <a:srgbClr val="092D68"/>
                </a:solidFill>
              </a:rPr>
              <a:t>n</a:t>
            </a:r>
            <a:r>
              <a:rPr lang="lt-LT" sz="1600" b="1" dirty="0">
                <a:solidFill>
                  <a:srgbClr val="092D68"/>
                </a:solidFill>
              </a:rPr>
              <a:t>e daugiau kaip 50 proc. </a:t>
            </a:r>
            <a:r>
              <a:rPr lang="lt-LT" sz="1600" dirty="0">
                <a:solidFill>
                  <a:schemeClr val="tx1"/>
                </a:solidFill>
              </a:rPr>
              <a:t>visų projekto tinkamų finansuoti išlaidų.</a:t>
            </a:r>
          </a:p>
          <a:p>
            <a:pPr algn="ctr">
              <a:spcAft>
                <a:spcPts val="600"/>
              </a:spcAft>
            </a:pPr>
            <a:r>
              <a:rPr lang="lt-LT" sz="1600" b="1" dirty="0">
                <a:solidFill>
                  <a:srgbClr val="092D68"/>
                </a:solidFill>
              </a:rPr>
              <a:t>Baldų įsigijimo išlaidos gali sudaryti ne daugiau kaip 10 proc.</a:t>
            </a:r>
            <a:r>
              <a:rPr lang="lt-LT" sz="1600" dirty="0">
                <a:solidFill>
                  <a:schemeClr val="tx1"/>
                </a:solidFill>
              </a:rPr>
              <a:t> visų projekto tinkamų finansuoti išlaidų. </a:t>
            </a:r>
            <a:endParaRPr lang="en-US" sz="1600" dirty="0">
              <a:solidFill>
                <a:schemeClr val="tx1"/>
              </a:solidFill>
            </a:endParaRPr>
          </a:p>
        </p:txBody>
      </p:sp>
      <p:sp>
        <p:nvSpPr>
          <p:cNvPr id="3" name="Rectangle: Rounded Corners 2">
            <a:extLst>
              <a:ext uri="{FF2B5EF4-FFF2-40B4-BE49-F238E27FC236}">
                <a16:creationId xmlns:a16="http://schemas.microsoft.com/office/drawing/2014/main" id="{EE3EA3C9-DB8D-0128-E287-BBB3B8243813}"/>
              </a:ext>
            </a:extLst>
          </p:cNvPr>
          <p:cNvSpPr/>
          <p:nvPr/>
        </p:nvSpPr>
        <p:spPr>
          <a:xfrm>
            <a:off x="7306147" y="1804558"/>
            <a:ext cx="4298024" cy="586055"/>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Įrangos ir programinės įrangos, įrenginių ir kito ilgalaikio turto įsigijimo išlaidos </a:t>
            </a:r>
            <a:endParaRPr lang="en-US" sz="1600" dirty="0">
              <a:solidFill>
                <a:schemeClr val="tx1"/>
              </a:solidFill>
            </a:endParaRPr>
          </a:p>
        </p:txBody>
      </p:sp>
      <p:sp>
        <p:nvSpPr>
          <p:cNvPr id="15" name="Rectangle: Rounded Corners 14">
            <a:extLst>
              <a:ext uri="{FF2B5EF4-FFF2-40B4-BE49-F238E27FC236}">
                <a16:creationId xmlns:a16="http://schemas.microsoft.com/office/drawing/2014/main" id="{25DF69D8-A242-2028-F2DB-BC41C6D5F08A}"/>
              </a:ext>
            </a:extLst>
          </p:cNvPr>
          <p:cNvSpPr/>
          <p:nvPr/>
        </p:nvSpPr>
        <p:spPr>
          <a:xfrm>
            <a:off x="8292974" y="3088400"/>
            <a:ext cx="3311197" cy="826322"/>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Netiesioginės išlaidos</a:t>
            </a:r>
          </a:p>
          <a:p>
            <a:pPr algn="ctr">
              <a:spcAft>
                <a:spcPts val="600"/>
              </a:spcAft>
            </a:pP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apmokamos taikant SAI (FN-01, pirma versija).</a:t>
            </a:r>
            <a:endParaRPr lang="en-US" sz="1600" dirty="0">
              <a:solidFill>
                <a:srgbClr val="092D68"/>
              </a:solidFill>
            </a:endParaRPr>
          </a:p>
        </p:txBody>
      </p:sp>
      <p:sp>
        <p:nvSpPr>
          <p:cNvPr id="16" name="Rectangle: Rounded Corners 15">
            <a:extLst>
              <a:ext uri="{FF2B5EF4-FFF2-40B4-BE49-F238E27FC236}">
                <a16:creationId xmlns:a16="http://schemas.microsoft.com/office/drawing/2014/main" id="{E6659561-CF37-1DE9-E63E-BD3A14ECC111}"/>
              </a:ext>
            </a:extLst>
          </p:cNvPr>
          <p:cNvSpPr/>
          <p:nvPr/>
        </p:nvSpPr>
        <p:spPr>
          <a:xfrm>
            <a:off x="7881846" y="4516888"/>
            <a:ext cx="3722325" cy="1601226"/>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Privalomų projektų matomumo ir informavimo apie projektus priemonių išlaidos</a:t>
            </a:r>
          </a:p>
          <a:p>
            <a:pPr algn="ct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apmokamos taikant SAI (FS-01-01 arba FS-01-03, ketvirta versija).</a:t>
            </a:r>
            <a:endParaRPr lang="en-US" sz="1600" dirty="0">
              <a:solidFill>
                <a:srgbClr val="092D68"/>
              </a:solidFill>
            </a:endParaRPr>
          </a:p>
        </p:txBody>
      </p:sp>
      <p:sp>
        <p:nvSpPr>
          <p:cNvPr id="7" name="Flowchart: Connector 6">
            <a:extLst>
              <a:ext uri="{FF2B5EF4-FFF2-40B4-BE49-F238E27FC236}">
                <a16:creationId xmlns:a16="http://schemas.microsoft.com/office/drawing/2014/main" id="{786D5D59-ECA6-8DB5-B760-AC329F017799}"/>
              </a:ext>
            </a:extLst>
          </p:cNvPr>
          <p:cNvSpPr/>
          <p:nvPr/>
        </p:nvSpPr>
        <p:spPr>
          <a:xfrm>
            <a:off x="4339542" y="1813726"/>
            <a:ext cx="4066365" cy="3983263"/>
          </a:xfrm>
          <a:prstGeom prst="flowChartConnector">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Tinkamos finansuoti projekto išlaidos, </a:t>
            </a:r>
            <a:r>
              <a:rPr kumimoji="0" lang="lt-LT" sz="1800" b="1" i="0" u="none" strike="noStrike" kern="1200" cap="none" spc="0" normalizeH="0" baseline="0" noProof="0" dirty="0">
                <a:ln>
                  <a:noFill/>
                </a:ln>
                <a:solidFill>
                  <a:srgbClr val="092D68"/>
                </a:solidFill>
                <a:effectLst/>
                <a:uLnTx/>
                <a:uFillTx/>
                <a:latin typeface="Poppins" panose="00000500000000000000" pitchFamily="2" charset="-70"/>
                <a:ea typeface="+mn-ea"/>
                <a:cs typeface="Poppins" panose="00000500000000000000" pitchFamily="2" charset="-70"/>
              </a:rPr>
              <a:t>kai teikiama investicinė pagalba </a:t>
            </a: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Reglamento (ES) Nr. 651/2014 </a:t>
            </a:r>
            <a:r>
              <a:rPr kumimoji="0" lang="lt-LT" sz="1800" b="1" i="0" u="none" strike="noStrike" kern="1200" cap="none" spc="0" normalizeH="0" baseline="0" noProof="0" dirty="0">
                <a:ln>
                  <a:noFill/>
                </a:ln>
                <a:solidFill>
                  <a:srgbClr val="092D68"/>
                </a:solidFill>
                <a:effectLst/>
                <a:uLnTx/>
                <a:uFillTx/>
                <a:latin typeface="Poppins" panose="00000500000000000000" pitchFamily="2" charset="-70"/>
                <a:ea typeface="+mn-ea"/>
                <a:cs typeface="Poppins" panose="00000500000000000000" pitchFamily="2" charset="-70"/>
              </a:rPr>
              <a:t>53 straipsnio 2 dalies a-e punktuose </a:t>
            </a: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nustatytiems kultūros tikslams ir kultūrinėms veikloms</a:t>
            </a:r>
            <a:endParaRPr kumimoji="0" lang="lt-LT" sz="1333" b="0" i="0" u="none" strike="noStrike" kern="1200" cap="none" spc="0" normalizeH="0" baseline="0" noProof="0" dirty="0">
              <a:ln>
                <a:noFill/>
              </a:ln>
              <a:solidFill>
                <a:srgbClr val="262626">
                  <a:lumMod val="75000"/>
                  <a:lumOff val="25000"/>
                </a:srgbClr>
              </a:solidFill>
              <a:effectLst/>
              <a:uLnTx/>
              <a:uFillTx/>
              <a:latin typeface="Poppins" panose="00000500000000000000" pitchFamily="2" charset="-70"/>
              <a:ea typeface="+mn-ea"/>
              <a:cs typeface="Poppins" panose="00000500000000000000" pitchFamily="2" charset="-70"/>
            </a:endParaRPr>
          </a:p>
        </p:txBody>
      </p:sp>
    </p:spTree>
    <p:extLst>
      <p:ext uri="{BB962C8B-B14F-4D97-AF65-F5344CB8AC3E}">
        <p14:creationId xmlns:p14="http://schemas.microsoft.com/office/powerpoint/2010/main" val="3828025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p:cNvGrpSpPr/>
        <p:nvPr/>
      </p:nvGrpSpPr>
      <p:grpSpPr>
        <a:xfrm>
          <a:off x="0" y="0"/>
          <a:ext cx="0" cy="0"/>
          <a:chOff x="0" y="0"/>
          <a:chExt cx="0" cy="0"/>
        </a:xfrm>
      </p:grpSpPr>
      <p:sp>
        <p:nvSpPr>
          <p:cNvPr id="24" name="Text Placeholder 2">
            <a:extLst>
              <a:ext uri="{FF2B5EF4-FFF2-40B4-BE49-F238E27FC236}">
                <a16:creationId xmlns:a16="http://schemas.microsoft.com/office/drawing/2014/main" id="{A71E6808-9BBC-ED36-E420-7498BF8747D6}"/>
              </a:ext>
            </a:extLst>
          </p:cNvPr>
          <p:cNvSpPr txBox="1">
            <a:spLocks/>
          </p:cNvSpPr>
          <p:nvPr/>
        </p:nvSpPr>
        <p:spPr>
          <a:xfrm>
            <a:off x="1416049" y="476251"/>
            <a:ext cx="10188123" cy="959465"/>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en-US" sz="4400" b="0" i="0" u="none" strike="noStrike" kern="1200" cap="none" spc="40" normalizeH="0" baseline="0" noProof="0" dirty="0">
                <a:ln>
                  <a:noFill/>
                </a:ln>
                <a:solidFill>
                  <a:srgbClr val="092E68"/>
                </a:solidFill>
                <a:effectLst/>
                <a:uLnTx/>
                <a:uFillTx/>
                <a:latin typeface="DM Serif Display" pitchFamily="2" charset="0"/>
              </a:rPr>
              <a:t>T</a:t>
            </a:r>
            <a:r>
              <a:rPr kumimoji="0" lang="lt-LT" sz="4400" b="0" i="0" u="none" strike="noStrike" kern="1200" cap="none" spc="40" normalizeH="0" baseline="0" noProof="0" dirty="0">
                <a:ln>
                  <a:noFill/>
                </a:ln>
                <a:solidFill>
                  <a:srgbClr val="092E68"/>
                </a:solidFill>
                <a:effectLst/>
                <a:uLnTx/>
                <a:uFillTx/>
                <a:latin typeface="DM Serif Display" pitchFamily="2" charset="0"/>
              </a:rPr>
              <a:t>inkamos finansuoti išlaidos (2</a:t>
            </a:r>
            <a:r>
              <a:rPr kumimoji="0" lang="en-US" sz="4400" b="0" i="0" u="none" strike="noStrike" kern="1200" cap="none" spc="40" normalizeH="0" baseline="0" noProof="0" dirty="0">
                <a:ln>
                  <a:noFill/>
                </a:ln>
                <a:solidFill>
                  <a:srgbClr val="092E68"/>
                </a:solidFill>
                <a:effectLst/>
                <a:uLnTx/>
                <a:uFillTx/>
                <a:latin typeface="DM Serif Display" pitchFamily="2" charset="0"/>
              </a:rPr>
              <a:t>)</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kvietimas</a:t>
            </a:r>
          </a:p>
        </p:txBody>
      </p:sp>
      <p:sp>
        <p:nvSpPr>
          <p:cNvPr id="27" name="Slide Number Placeholder 3">
            <a:extLst>
              <a:ext uri="{FF2B5EF4-FFF2-40B4-BE49-F238E27FC236}">
                <a16:creationId xmlns:a16="http://schemas.microsoft.com/office/drawing/2014/main" id="{946989E9-874C-9B08-3BA2-DD753FCBC14B}"/>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29" name="Picture 2" descr="Centrinė projektų valdymo agentūra">
            <a:extLst>
              <a:ext uri="{FF2B5EF4-FFF2-40B4-BE49-F238E27FC236}">
                <a16:creationId xmlns:a16="http://schemas.microsoft.com/office/drawing/2014/main" id="{C734B181-13E0-D429-0A08-C7E4D65FA0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9B1D04DB-BABE-E305-C95A-FF30B82DE969}"/>
              </a:ext>
            </a:extLst>
          </p:cNvPr>
          <p:cNvSpPr/>
          <p:nvPr/>
        </p:nvSpPr>
        <p:spPr>
          <a:xfrm>
            <a:off x="722167" y="4624635"/>
            <a:ext cx="4086608" cy="1052192"/>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veiklas vykdančių darbuotojų komandiruočių / kelionių išlaidos</a:t>
            </a:r>
            <a:endParaRPr lang="en-US" sz="1600" b="1" dirty="0">
              <a:solidFill>
                <a:schemeClr val="tx1"/>
              </a:solidFill>
            </a:endParaRPr>
          </a:p>
          <a:p>
            <a:pPr algn="ctr"/>
            <a:r>
              <a:rPr lang="lt-LT" sz="1600" b="1" dirty="0">
                <a:solidFill>
                  <a:srgbClr val="008080"/>
                </a:solidFill>
              </a:rPr>
              <a:t>SVARBU</a:t>
            </a:r>
            <a:r>
              <a:rPr lang="en-US" sz="1600" b="1" dirty="0">
                <a:solidFill>
                  <a:srgbClr val="008080"/>
                </a:solidFill>
              </a:rPr>
              <a:t>! </a:t>
            </a:r>
            <a:r>
              <a:rPr lang="lt-LT" sz="1400" b="1" dirty="0">
                <a:solidFill>
                  <a:srgbClr val="092D68"/>
                </a:solidFill>
              </a:rPr>
              <a:t>Šios išlaidos apmokamos taikant SAI.</a:t>
            </a:r>
            <a:endParaRPr lang="en-US" sz="1400" dirty="0">
              <a:solidFill>
                <a:srgbClr val="092D68"/>
              </a:solidFill>
            </a:endParaRPr>
          </a:p>
        </p:txBody>
      </p:sp>
      <p:sp>
        <p:nvSpPr>
          <p:cNvPr id="3" name="Rectangle: Rounded Corners 2">
            <a:extLst>
              <a:ext uri="{FF2B5EF4-FFF2-40B4-BE49-F238E27FC236}">
                <a16:creationId xmlns:a16="http://schemas.microsoft.com/office/drawing/2014/main" id="{F8442D06-7B97-961B-F4CD-D6CA4239CC9B}"/>
              </a:ext>
            </a:extLst>
          </p:cNvPr>
          <p:cNvSpPr/>
          <p:nvPr/>
        </p:nvSpPr>
        <p:spPr>
          <a:xfrm>
            <a:off x="774224" y="1561598"/>
            <a:ext cx="4066364" cy="1245908"/>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Programinės įrangos ir įrenginių nuomos, prieigos prie autorių teisėmis apsaugotų kūrinių ir kitomis gretutinėmis intelektinės nuosavybės teisėmis apsaugoto turinio išlaidos</a:t>
            </a:r>
            <a:endParaRPr lang="en-US" sz="1600" dirty="0">
              <a:solidFill>
                <a:schemeClr val="tx1"/>
              </a:solidFill>
            </a:endParaRPr>
          </a:p>
        </p:txBody>
      </p:sp>
      <p:sp>
        <p:nvSpPr>
          <p:cNvPr id="15" name="Rectangle: Rounded Corners 14">
            <a:extLst>
              <a:ext uri="{FF2B5EF4-FFF2-40B4-BE49-F238E27FC236}">
                <a16:creationId xmlns:a16="http://schemas.microsoft.com/office/drawing/2014/main" id="{42A4D1AD-96E7-5739-D5FF-EC84E973DE16}"/>
              </a:ext>
            </a:extLst>
          </p:cNvPr>
          <p:cNvSpPr/>
          <p:nvPr/>
        </p:nvSpPr>
        <p:spPr>
          <a:xfrm>
            <a:off x="753979" y="2904507"/>
            <a:ext cx="3799914" cy="1623127"/>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veiklas vykdančių darbuotojų darbo užmokestis ir išlaidos su darbo santykiais susijusiems darbdavio įsipareigojimams </a:t>
            </a:r>
          </a:p>
          <a:p>
            <a:pPr algn="ctr">
              <a:spcAft>
                <a:spcPts val="600"/>
              </a:spcAft>
            </a:pPr>
            <a:r>
              <a:rPr lang="lt-LT" sz="1600" b="1" dirty="0">
                <a:solidFill>
                  <a:srgbClr val="008080"/>
                </a:solidFill>
              </a:rPr>
              <a:t>SVARBU</a:t>
            </a:r>
            <a:r>
              <a:rPr lang="en-US" sz="1600" b="1" dirty="0">
                <a:solidFill>
                  <a:srgbClr val="008080"/>
                </a:solidFill>
              </a:rPr>
              <a:t>! </a:t>
            </a:r>
            <a:r>
              <a:rPr lang="en-US" sz="1400" b="1" dirty="0">
                <a:solidFill>
                  <a:srgbClr val="092D68"/>
                </a:solidFill>
              </a:rPr>
              <a:t>I</a:t>
            </a:r>
            <a:r>
              <a:rPr lang="lt-LT" sz="1400" b="1" dirty="0">
                <a:solidFill>
                  <a:srgbClr val="092D68"/>
                </a:solidFill>
              </a:rPr>
              <a:t>šlaidos už kasmetines atostogas apmokamos taikant </a:t>
            </a:r>
            <a:r>
              <a:rPr lang="en-US" sz="1400" b="1" dirty="0">
                <a:solidFill>
                  <a:srgbClr val="092D68"/>
                </a:solidFill>
              </a:rPr>
              <a:t>SAI</a:t>
            </a:r>
            <a:r>
              <a:rPr lang="en-US" sz="1600" b="1" dirty="0">
                <a:solidFill>
                  <a:srgbClr val="092D68"/>
                </a:solidFill>
              </a:rPr>
              <a:t>.</a:t>
            </a:r>
            <a:endParaRPr lang="en-US" sz="1600" dirty="0">
              <a:solidFill>
                <a:srgbClr val="092D68"/>
              </a:solidFill>
            </a:endParaRPr>
          </a:p>
        </p:txBody>
      </p:sp>
      <p:sp>
        <p:nvSpPr>
          <p:cNvPr id="16" name="Rectangle: Rounded Corners 15">
            <a:extLst>
              <a:ext uri="{FF2B5EF4-FFF2-40B4-BE49-F238E27FC236}">
                <a16:creationId xmlns:a16="http://schemas.microsoft.com/office/drawing/2014/main" id="{D30F7487-5759-F10C-7149-BEA5F6B093BB}"/>
              </a:ext>
            </a:extLst>
          </p:cNvPr>
          <p:cNvSpPr/>
          <p:nvPr/>
        </p:nvSpPr>
        <p:spPr>
          <a:xfrm>
            <a:off x="7948136" y="2926541"/>
            <a:ext cx="3656036" cy="1473811"/>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veiklomis sukuriamų ar patobulinamų KKI produktų ir (ar) paslaugų rinkodaros išlaidos</a:t>
            </a:r>
          </a:p>
          <a:p>
            <a:pPr algn="ctr"/>
            <a:r>
              <a:rPr lang="lt-LT" sz="1600" b="1" dirty="0">
                <a:solidFill>
                  <a:srgbClr val="008080"/>
                </a:solidFill>
              </a:rPr>
              <a:t>SVARBU</a:t>
            </a:r>
            <a:r>
              <a:rPr lang="en-US" sz="1600" b="1" dirty="0">
                <a:solidFill>
                  <a:srgbClr val="008080"/>
                </a:solidFill>
              </a:rPr>
              <a:t>! </a:t>
            </a:r>
            <a:r>
              <a:rPr lang="lt-LT" sz="1400" b="1" dirty="0">
                <a:solidFill>
                  <a:srgbClr val="092D68"/>
                </a:solidFill>
              </a:rPr>
              <a:t>Šios išlaidos gali sudaryti ne daugiau kaip 10 proc.</a:t>
            </a:r>
            <a:r>
              <a:rPr lang="lt-LT" sz="1400" dirty="0">
                <a:solidFill>
                  <a:schemeClr val="tx1"/>
                </a:solidFill>
              </a:rPr>
              <a:t> visų projekto tinkamų finansuoti išlaidų.</a:t>
            </a:r>
            <a:endParaRPr lang="en-US" sz="1400" dirty="0">
              <a:solidFill>
                <a:schemeClr val="tx1"/>
              </a:solidFill>
            </a:endParaRPr>
          </a:p>
        </p:txBody>
      </p:sp>
      <p:sp>
        <p:nvSpPr>
          <p:cNvPr id="38" name="Rectangle: Rounded Corners 37">
            <a:extLst>
              <a:ext uri="{FF2B5EF4-FFF2-40B4-BE49-F238E27FC236}">
                <a16:creationId xmlns:a16="http://schemas.microsoft.com/office/drawing/2014/main" id="{A6607892-ED73-3C14-5791-C5DE4015F6DF}"/>
              </a:ext>
            </a:extLst>
          </p:cNvPr>
          <p:cNvSpPr/>
          <p:nvPr/>
        </p:nvSpPr>
        <p:spPr>
          <a:xfrm>
            <a:off x="7474411" y="4536917"/>
            <a:ext cx="4217948" cy="1275133"/>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Privalomų projektų matomumo ir informavimo apie projektus priemonių išlaidos</a:t>
            </a:r>
          </a:p>
          <a:p>
            <a:pPr algn="ctr">
              <a:spcAft>
                <a:spcPts val="600"/>
              </a:spcAft>
            </a:pPr>
            <a:r>
              <a:rPr lang="lt-LT" sz="1600" b="1" dirty="0">
                <a:solidFill>
                  <a:srgbClr val="008080"/>
                </a:solidFill>
              </a:rPr>
              <a:t>SVARBU</a:t>
            </a:r>
            <a:r>
              <a:rPr lang="en-US" sz="1600" b="1" dirty="0">
                <a:solidFill>
                  <a:srgbClr val="008080"/>
                </a:solidFill>
              </a:rPr>
              <a:t>! </a:t>
            </a:r>
            <a:r>
              <a:rPr lang="lt-LT" sz="1400" b="1" dirty="0">
                <a:solidFill>
                  <a:srgbClr val="092D68"/>
                </a:solidFill>
              </a:rPr>
              <a:t>Šios išlaidos apmokamos taikant SAI (FS-01-01 arba FS-01-03, ketvirta versija).</a:t>
            </a:r>
            <a:endParaRPr lang="en-US" sz="1400" dirty="0">
              <a:solidFill>
                <a:srgbClr val="092D68"/>
              </a:solidFill>
            </a:endParaRPr>
          </a:p>
        </p:txBody>
      </p:sp>
      <p:sp>
        <p:nvSpPr>
          <p:cNvPr id="44" name="Flowchart: Connector 43">
            <a:extLst>
              <a:ext uri="{FF2B5EF4-FFF2-40B4-BE49-F238E27FC236}">
                <a16:creationId xmlns:a16="http://schemas.microsoft.com/office/drawing/2014/main" id="{13B89987-716C-324F-A012-853575CEEEDA}"/>
              </a:ext>
            </a:extLst>
          </p:cNvPr>
          <p:cNvSpPr/>
          <p:nvPr/>
        </p:nvSpPr>
        <p:spPr>
          <a:xfrm>
            <a:off x="4313492" y="1272098"/>
            <a:ext cx="4066365" cy="3983263"/>
          </a:xfrm>
          <a:prstGeom prst="flowChartConnector">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Tinkamos finansuoti projekto išlaidos, kuomet </a:t>
            </a:r>
            <a:r>
              <a:rPr kumimoji="0" lang="lt-LT" sz="1800" b="1" i="0" u="none" strike="noStrike" kern="1200" cap="none" spc="0" normalizeH="0" baseline="0" noProof="0" dirty="0">
                <a:ln>
                  <a:noFill/>
                </a:ln>
                <a:solidFill>
                  <a:srgbClr val="092D68"/>
                </a:solidFill>
                <a:effectLst/>
                <a:uLnTx/>
                <a:uFillTx/>
                <a:latin typeface="Poppins" panose="00000500000000000000" pitchFamily="2" charset="-70"/>
                <a:ea typeface="+mn-ea"/>
                <a:cs typeface="Poppins" panose="00000500000000000000" pitchFamily="2" charset="-70"/>
              </a:rPr>
              <a:t>teikiama veiklos pagalba </a:t>
            </a: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Reglamento (ES) Nr. 651/2014 </a:t>
            </a:r>
            <a:r>
              <a:rPr kumimoji="0" lang="lt-LT" sz="1800" b="1" i="0" u="none" strike="noStrike" kern="1200" cap="none" spc="0" normalizeH="0" baseline="0" noProof="0" dirty="0">
                <a:ln>
                  <a:noFill/>
                </a:ln>
                <a:solidFill>
                  <a:srgbClr val="092D68"/>
                </a:solidFill>
                <a:effectLst/>
                <a:uLnTx/>
                <a:uFillTx/>
                <a:latin typeface="Poppins" panose="00000500000000000000" pitchFamily="2" charset="-70"/>
                <a:ea typeface="+mn-ea"/>
                <a:cs typeface="Poppins" panose="00000500000000000000" pitchFamily="2" charset="-70"/>
              </a:rPr>
              <a:t>53 straipsnio 2 dalies a-e </a:t>
            </a: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punktuose nustatytiems kultūros tikslams ir kultūrinėms veikloms</a:t>
            </a:r>
            <a:endParaRPr kumimoji="0" lang="lt-LT" sz="1333" b="0" i="0" u="none" strike="noStrike" kern="1200" cap="none" spc="0" normalizeH="0" baseline="0" noProof="0" dirty="0">
              <a:ln>
                <a:noFill/>
              </a:ln>
              <a:solidFill>
                <a:srgbClr val="262626">
                  <a:lumMod val="75000"/>
                  <a:lumOff val="25000"/>
                </a:srgbClr>
              </a:solidFill>
              <a:effectLst/>
              <a:uLnTx/>
              <a:uFillTx/>
              <a:latin typeface="Poppins" panose="00000500000000000000" pitchFamily="2" charset="-70"/>
              <a:ea typeface="+mn-ea"/>
              <a:cs typeface="Poppins" panose="00000500000000000000" pitchFamily="2" charset="-70"/>
            </a:endParaRPr>
          </a:p>
        </p:txBody>
      </p:sp>
      <p:sp>
        <p:nvSpPr>
          <p:cNvPr id="37" name="Rectangle: Rounded Corners 36">
            <a:extLst>
              <a:ext uri="{FF2B5EF4-FFF2-40B4-BE49-F238E27FC236}">
                <a16:creationId xmlns:a16="http://schemas.microsoft.com/office/drawing/2014/main" id="{F17D2E96-0C1C-9671-2303-E9537897A4BB}"/>
              </a:ext>
            </a:extLst>
          </p:cNvPr>
          <p:cNvSpPr/>
          <p:nvPr/>
        </p:nvSpPr>
        <p:spPr>
          <a:xfrm>
            <a:off x="6346674" y="5908707"/>
            <a:ext cx="3419953" cy="825211"/>
          </a:xfrm>
          <a:prstGeom prst="roundRect">
            <a:avLst>
              <a:gd name="adj" fmla="val 20555"/>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Netiesioginės išlaidos</a:t>
            </a:r>
          </a:p>
          <a:p>
            <a:pPr algn="ctr">
              <a:spcAft>
                <a:spcPts val="600"/>
              </a:spcAft>
            </a:pPr>
            <a:r>
              <a:rPr lang="lt-LT" sz="1600" b="1" dirty="0">
                <a:solidFill>
                  <a:srgbClr val="008080"/>
                </a:solidFill>
              </a:rPr>
              <a:t>SVARBU</a:t>
            </a:r>
            <a:r>
              <a:rPr lang="en-US" sz="1600" b="1" dirty="0">
                <a:solidFill>
                  <a:srgbClr val="008080"/>
                </a:solidFill>
              </a:rPr>
              <a:t>! </a:t>
            </a:r>
            <a:r>
              <a:rPr lang="lt-LT" sz="1400" b="1" dirty="0">
                <a:solidFill>
                  <a:srgbClr val="092D68"/>
                </a:solidFill>
              </a:rPr>
              <a:t>Šios išlaidos apmokamos taikant SAI (FN-01, pirma versija).</a:t>
            </a:r>
            <a:endParaRPr lang="en-US" sz="1400" dirty="0">
              <a:solidFill>
                <a:srgbClr val="092D68"/>
              </a:solidFill>
            </a:endParaRPr>
          </a:p>
        </p:txBody>
      </p:sp>
      <p:sp>
        <p:nvSpPr>
          <p:cNvPr id="36" name="Rectangle: Rounded Corners 35">
            <a:extLst>
              <a:ext uri="{FF2B5EF4-FFF2-40B4-BE49-F238E27FC236}">
                <a16:creationId xmlns:a16="http://schemas.microsoft.com/office/drawing/2014/main" id="{85CE5A9F-003A-37C0-B821-C2C0DFE6D484}"/>
              </a:ext>
            </a:extLst>
          </p:cNvPr>
          <p:cNvSpPr/>
          <p:nvPr/>
        </p:nvSpPr>
        <p:spPr>
          <a:xfrm>
            <a:off x="7513018" y="1184379"/>
            <a:ext cx="4091154" cy="1623127"/>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vykdymui reikalingų patalpų nuomos išlaidos</a:t>
            </a:r>
          </a:p>
          <a:p>
            <a:pPr algn="ct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gali sudaryti ne daugiau kaip 50 proc.</a:t>
            </a:r>
            <a:r>
              <a:rPr lang="lt-LT" sz="1600" dirty="0">
                <a:solidFill>
                  <a:schemeClr val="tx1"/>
                </a:solidFill>
              </a:rPr>
              <a:t> visų projekto tinkamų finansuoti išlaidų ir yra tinkamos finansuoti tik projekto įgyvendinimo laikotarpiu.</a:t>
            </a:r>
            <a:endParaRPr lang="en-US" sz="1600" dirty="0">
              <a:solidFill>
                <a:schemeClr val="tx1"/>
              </a:solidFill>
            </a:endParaRPr>
          </a:p>
        </p:txBody>
      </p:sp>
      <p:sp>
        <p:nvSpPr>
          <p:cNvPr id="7" name="TextBox 6">
            <a:extLst>
              <a:ext uri="{FF2B5EF4-FFF2-40B4-BE49-F238E27FC236}">
                <a16:creationId xmlns:a16="http://schemas.microsoft.com/office/drawing/2014/main" id="{1A3A82F1-A5C2-F1AA-B240-677F3260AEA8}"/>
              </a:ext>
            </a:extLst>
          </p:cNvPr>
          <p:cNvSpPr txBox="1"/>
          <p:nvPr/>
        </p:nvSpPr>
        <p:spPr>
          <a:xfrm>
            <a:off x="2654969" y="5720099"/>
            <a:ext cx="3441032" cy="830997"/>
          </a:xfrm>
          <a:prstGeom prst="rect">
            <a:avLst/>
          </a:prstGeom>
          <a:noFill/>
        </p:spPr>
        <p:txBody>
          <a:bodyPr wrap="square">
            <a:spAutoFit/>
          </a:bodyPr>
          <a:lstStyle/>
          <a:p>
            <a:pPr algn="ctr">
              <a:spcAft>
                <a:spcPts val="600"/>
              </a:spcAft>
            </a:pPr>
            <a:r>
              <a:rPr lang="lt-LT" sz="1600" b="1" dirty="0"/>
              <a:t>Paslaugų, būtinų KKI produktų ir (arba) paslaugų sukūrimui ir (arba) patobulinimui, įsigijimo išlaidos</a:t>
            </a:r>
          </a:p>
        </p:txBody>
      </p:sp>
      <p:sp>
        <p:nvSpPr>
          <p:cNvPr id="8" name="Rectangle: Rounded Corners 7">
            <a:extLst>
              <a:ext uri="{FF2B5EF4-FFF2-40B4-BE49-F238E27FC236}">
                <a16:creationId xmlns:a16="http://schemas.microsoft.com/office/drawing/2014/main" id="{B33A48F4-9F67-AA70-EE9D-70BAB0F0601C}"/>
              </a:ext>
            </a:extLst>
          </p:cNvPr>
          <p:cNvSpPr/>
          <p:nvPr/>
        </p:nvSpPr>
        <p:spPr>
          <a:xfrm>
            <a:off x="2831335" y="5773768"/>
            <a:ext cx="3013992" cy="825211"/>
          </a:xfrm>
          <a:prstGeom prst="roundRect">
            <a:avLst>
              <a:gd name="adj" fmla="val 20555"/>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endParaRPr lang="en-US" sz="1400" dirty="0">
              <a:solidFill>
                <a:srgbClr val="092D68"/>
              </a:solidFill>
            </a:endParaRPr>
          </a:p>
        </p:txBody>
      </p:sp>
    </p:spTree>
    <p:extLst>
      <p:ext uri="{BB962C8B-B14F-4D97-AF65-F5344CB8AC3E}">
        <p14:creationId xmlns:p14="http://schemas.microsoft.com/office/powerpoint/2010/main" val="1944573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F89895B7-C855-17B2-16E2-B7BFCAEACDD8}"/>
            </a:ext>
          </a:extLst>
        </p:cNvPr>
        <p:cNvGrpSpPr/>
        <p:nvPr/>
      </p:nvGrpSpPr>
      <p:grpSpPr>
        <a:xfrm>
          <a:off x="0" y="0"/>
          <a:ext cx="0" cy="0"/>
          <a:chOff x="0" y="0"/>
          <a:chExt cx="0" cy="0"/>
        </a:xfrm>
      </p:grpSpPr>
      <p:sp>
        <p:nvSpPr>
          <p:cNvPr id="24" name="Text Placeholder 2">
            <a:extLst>
              <a:ext uri="{FF2B5EF4-FFF2-40B4-BE49-F238E27FC236}">
                <a16:creationId xmlns:a16="http://schemas.microsoft.com/office/drawing/2014/main" id="{976A8633-5A48-5F21-5BA4-C118E72BD210}"/>
              </a:ext>
            </a:extLst>
          </p:cNvPr>
          <p:cNvSpPr txBox="1">
            <a:spLocks/>
          </p:cNvSpPr>
          <p:nvPr/>
        </p:nvSpPr>
        <p:spPr>
          <a:xfrm>
            <a:off x="1416049" y="476251"/>
            <a:ext cx="10188123" cy="959465"/>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en-US" sz="4400" b="0" i="0" u="none" strike="noStrike" kern="1200" cap="none" spc="40" normalizeH="0" baseline="0" noProof="0" dirty="0">
                <a:ln>
                  <a:noFill/>
                </a:ln>
                <a:solidFill>
                  <a:srgbClr val="092E68"/>
                </a:solidFill>
                <a:effectLst/>
                <a:uLnTx/>
                <a:uFillTx/>
                <a:latin typeface="DM Serif Display" pitchFamily="2" charset="0"/>
              </a:rPr>
              <a:t>T</a:t>
            </a:r>
            <a:r>
              <a:rPr kumimoji="0" lang="lt-LT" sz="4400" b="0" i="0" u="none" strike="noStrike" kern="1200" cap="none" spc="40" normalizeH="0" baseline="0" noProof="0" dirty="0">
                <a:ln>
                  <a:noFill/>
                </a:ln>
                <a:solidFill>
                  <a:srgbClr val="092E68"/>
                </a:solidFill>
                <a:effectLst/>
                <a:uLnTx/>
                <a:uFillTx/>
                <a:latin typeface="DM Serif Display" pitchFamily="2" charset="0"/>
              </a:rPr>
              <a:t>inkamos finansuoti išlaidos (3</a:t>
            </a:r>
            <a:r>
              <a:rPr kumimoji="0" lang="en-US" sz="4400" b="0" i="0" u="none" strike="noStrike" kern="1200" cap="none" spc="40" normalizeH="0" baseline="0" noProof="0" dirty="0">
                <a:ln>
                  <a:noFill/>
                </a:ln>
                <a:solidFill>
                  <a:srgbClr val="092E68"/>
                </a:solidFill>
                <a:effectLst/>
                <a:uLnTx/>
                <a:uFillTx/>
                <a:latin typeface="DM Serif Display" pitchFamily="2" charset="0"/>
              </a:rPr>
              <a:t>)</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kvietimas</a:t>
            </a:r>
          </a:p>
        </p:txBody>
      </p:sp>
      <p:sp>
        <p:nvSpPr>
          <p:cNvPr id="27" name="Slide Number Placeholder 3">
            <a:extLst>
              <a:ext uri="{FF2B5EF4-FFF2-40B4-BE49-F238E27FC236}">
                <a16:creationId xmlns:a16="http://schemas.microsoft.com/office/drawing/2014/main" id="{8F85DD6B-7255-D55A-DF49-8A126A7C2AD6}"/>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29" name="Picture 2" descr="Centrinė projektų valdymo agentūra">
            <a:extLst>
              <a:ext uri="{FF2B5EF4-FFF2-40B4-BE49-F238E27FC236}">
                <a16:creationId xmlns:a16="http://schemas.microsoft.com/office/drawing/2014/main" id="{C06787BF-9C50-9B88-D4C1-F25F0C1A01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31F0D0A6-4616-A157-55AB-4CC255ACCABC}"/>
              </a:ext>
            </a:extLst>
          </p:cNvPr>
          <p:cNvSpPr/>
          <p:nvPr/>
        </p:nvSpPr>
        <p:spPr>
          <a:xfrm>
            <a:off x="1270839" y="1518021"/>
            <a:ext cx="3826262" cy="1194905"/>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Programinės įrangos ir įrenginių nuomos, prieigos prie autorių teisėmis apsaugotų kūrinių ir kitomis gretutinėmis intelektinės nuosavybės teisėmis apsaugoto turinio išlaidos</a:t>
            </a:r>
            <a:endParaRPr lang="en-US" sz="1600" dirty="0">
              <a:solidFill>
                <a:schemeClr val="tx1"/>
              </a:solidFill>
            </a:endParaRPr>
          </a:p>
        </p:txBody>
      </p:sp>
      <p:sp>
        <p:nvSpPr>
          <p:cNvPr id="6" name="Rectangle: Rounded Corners 5">
            <a:extLst>
              <a:ext uri="{FF2B5EF4-FFF2-40B4-BE49-F238E27FC236}">
                <a16:creationId xmlns:a16="http://schemas.microsoft.com/office/drawing/2014/main" id="{E2524785-C76C-CB9E-4694-5CE9BC900E56}"/>
              </a:ext>
            </a:extLst>
          </p:cNvPr>
          <p:cNvSpPr/>
          <p:nvPr/>
        </p:nvSpPr>
        <p:spPr>
          <a:xfrm>
            <a:off x="1234626" y="3919651"/>
            <a:ext cx="3482230" cy="1877338"/>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veiklas vykdančių darbuotojų darbo užmokestis ir išlaidos su darbo santykiais susijusiems darbdavio įsipareigojimams </a:t>
            </a:r>
          </a:p>
          <a:p>
            <a:pPr algn="ctr">
              <a:spcAft>
                <a:spcPts val="600"/>
              </a:spcAft>
            </a:pPr>
            <a:r>
              <a:rPr lang="lt-LT" sz="1600" b="1" dirty="0">
                <a:solidFill>
                  <a:srgbClr val="008080"/>
                </a:solidFill>
              </a:rPr>
              <a:t>SVARBU</a:t>
            </a:r>
            <a:r>
              <a:rPr lang="en-US" sz="1600" b="1" dirty="0">
                <a:solidFill>
                  <a:srgbClr val="008080"/>
                </a:solidFill>
              </a:rPr>
              <a:t>! </a:t>
            </a:r>
            <a:r>
              <a:rPr lang="en-US" sz="1600" b="1" dirty="0">
                <a:solidFill>
                  <a:srgbClr val="092D68"/>
                </a:solidFill>
              </a:rPr>
              <a:t>I</a:t>
            </a:r>
            <a:r>
              <a:rPr lang="lt-LT" sz="1600" b="1" dirty="0">
                <a:solidFill>
                  <a:srgbClr val="092D68"/>
                </a:solidFill>
              </a:rPr>
              <a:t>šlaidos už kasmetines atostogas apmokamos taikant </a:t>
            </a:r>
            <a:r>
              <a:rPr lang="en-US" sz="1600" b="1" dirty="0">
                <a:solidFill>
                  <a:srgbClr val="092D68"/>
                </a:solidFill>
              </a:rPr>
              <a:t>SAI.</a:t>
            </a:r>
            <a:endParaRPr lang="en-US" sz="1600" dirty="0">
              <a:solidFill>
                <a:srgbClr val="092D68"/>
              </a:solidFill>
            </a:endParaRPr>
          </a:p>
        </p:txBody>
      </p:sp>
      <p:sp>
        <p:nvSpPr>
          <p:cNvPr id="7" name="Rectangle: Rounded Corners 6">
            <a:extLst>
              <a:ext uri="{FF2B5EF4-FFF2-40B4-BE49-F238E27FC236}">
                <a16:creationId xmlns:a16="http://schemas.microsoft.com/office/drawing/2014/main" id="{B14145C1-A937-4002-82BC-AEE853D77FB1}"/>
              </a:ext>
            </a:extLst>
          </p:cNvPr>
          <p:cNvSpPr/>
          <p:nvPr/>
        </p:nvSpPr>
        <p:spPr>
          <a:xfrm>
            <a:off x="8202017" y="2659200"/>
            <a:ext cx="3523817" cy="1621906"/>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veiklomis sukuriamų ar patobulinamų KKI produktų ir (ar) paslaugų rinkodaros išlaidos</a:t>
            </a:r>
          </a:p>
          <a:p>
            <a:pPr algn="ct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gali sudaryti ne daugiau kaip 10 proc.</a:t>
            </a:r>
            <a:r>
              <a:rPr lang="lt-LT" sz="1600" dirty="0">
                <a:solidFill>
                  <a:schemeClr val="tx1"/>
                </a:solidFill>
              </a:rPr>
              <a:t> visų projekto tinkamų finansuoti išlaidų.</a:t>
            </a:r>
            <a:endParaRPr lang="en-US" sz="1600" dirty="0">
              <a:solidFill>
                <a:schemeClr val="tx1"/>
              </a:solidFill>
            </a:endParaRPr>
          </a:p>
        </p:txBody>
      </p:sp>
      <p:sp>
        <p:nvSpPr>
          <p:cNvPr id="13" name="Rectangle: Rounded Corners 12">
            <a:extLst>
              <a:ext uri="{FF2B5EF4-FFF2-40B4-BE49-F238E27FC236}">
                <a16:creationId xmlns:a16="http://schemas.microsoft.com/office/drawing/2014/main" id="{3DCB7A73-608B-F1A4-B81A-1A943D8C8536}"/>
              </a:ext>
            </a:extLst>
          </p:cNvPr>
          <p:cNvSpPr/>
          <p:nvPr/>
        </p:nvSpPr>
        <p:spPr>
          <a:xfrm>
            <a:off x="8121937" y="4363410"/>
            <a:ext cx="3603897" cy="1621906"/>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Privalomų projektų matomumo ir informavimo apie projektus priemonių išlaidos</a:t>
            </a:r>
          </a:p>
          <a:p>
            <a:pPr algn="ct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apmokamos taikant SAI (FS-01-01 arba FS-01-03, ketvirta versija).</a:t>
            </a:r>
            <a:endParaRPr lang="en-US" sz="1600" dirty="0">
              <a:solidFill>
                <a:srgbClr val="092D68"/>
              </a:solidFill>
            </a:endParaRPr>
          </a:p>
        </p:txBody>
      </p:sp>
      <p:sp>
        <p:nvSpPr>
          <p:cNvPr id="14" name="Rectangle: Rounded Corners 13">
            <a:extLst>
              <a:ext uri="{FF2B5EF4-FFF2-40B4-BE49-F238E27FC236}">
                <a16:creationId xmlns:a16="http://schemas.microsoft.com/office/drawing/2014/main" id="{40AC95E2-7337-A7A2-5251-01149173D19D}"/>
              </a:ext>
            </a:extLst>
          </p:cNvPr>
          <p:cNvSpPr/>
          <p:nvPr/>
        </p:nvSpPr>
        <p:spPr>
          <a:xfrm>
            <a:off x="1234626" y="2788901"/>
            <a:ext cx="3346427" cy="1058874"/>
          </a:xfrm>
          <a:prstGeom prst="roundRect">
            <a:avLst/>
          </a:prstGeom>
          <a:solidFill>
            <a:schemeClr val="accent3">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Kūrinių rašymo, vertimo, redagavimo, maketavimo išlaidos pagal autorines ir kitas paslaugų sutartis</a:t>
            </a:r>
            <a:endParaRPr lang="en-US" sz="1600" dirty="0">
              <a:solidFill>
                <a:schemeClr val="tx1"/>
              </a:solidFill>
            </a:endParaRPr>
          </a:p>
        </p:txBody>
      </p:sp>
      <p:sp>
        <p:nvSpPr>
          <p:cNvPr id="42" name="Flowchart: Connector 41">
            <a:extLst>
              <a:ext uri="{FF2B5EF4-FFF2-40B4-BE49-F238E27FC236}">
                <a16:creationId xmlns:a16="http://schemas.microsoft.com/office/drawing/2014/main" id="{558BAF1E-D245-086B-7C0D-FE03D24B4D57}"/>
              </a:ext>
            </a:extLst>
          </p:cNvPr>
          <p:cNvSpPr/>
          <p:nvPr/>
        </p:nvSpPr>
        <p:spPr>
          <a:xfrm>
            <a:off x="4339542" y="1813726"/>
            <a:ext cx="4066365" cy="3983263"/>
          </a:xfrm>
          <a:prstGeom prst="flowChartConnector">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Tinkamos finansuoti projekto išlaidos, kuomet </a:t>
            </a:r>
            <a:r>
              <a:rPr kumimoji="0" lang="lt-LT" sz="1800" b="1" i="0" u="none" strike="noStrike" kern="1200" cap="none" spc="0" normalizeH="0" baseline="0" noProof="0" dirty="0">
                <a:ln>
                  <a:noFill/>
                </a:ln>
                <a:solidFill>
                  <a:srgbClr val="092D68"/>
                </a:solidFill>
                <a:effectLst/>
                <a:uLnTx/>
                <a:uFillTx/>
                <a:latin typeface="Poppins" panose="00000500000000000000" pitchFamily="2" charset="-70"/>
                <a:ea typeface="+mn-ea"/>
                <a:cs typeface="Poppins" panose="00000500000000000000" pitchFamily="2" charset="-70"/>
              </a:rPr>
              <a:t>teikiama veiklos pagalba </a:t>
            </a: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Reglamento (ES) Nr. 651/2014 </a:t>
            </a:r>
            <a:r>
              <a:rPr kumimoji="0" lang="lt-LT" sz="1800" b="1" i="0" u="none" strike="noStrike" kern="1200" cap="none" spc="0" normalizeH="0" baseline="0" noProof="0" dirty="0">
                <a:ln>
                  <a:noFill/>
                </a:ln>
                <a:solidFill>
                  <a:srgbClr val="092D68"/>
                </a:solidFill>
                <a:effectLst/>
                <a:uLnTx/>
                <a:uFillTx/>
                <a:latin typeface="Poppins" panose="00000500000000000000" pitchFamily="2" charset="-70"/>
                <a:ea typeface="+mn-ea"/>
                <a:cs typeface="Poppins" panose="00000500000000000000" pitchFamily="2" charset="-70"/>
              </a:rPr>
              <a:t>53 straipsnio 2 dalies f punkte </a:t>
            </a: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nustatytiems kultūros tikslams ir kultūrinėms veikloms</a:t>
            </a:r>
            <a:endParaRPr kumimoji="0" lang="lt-LT" sz="1333" b="0" i="0" u="none" strike="noStrike" kern="1200" cap="none" spc="0" normalizeH="0" baseline="0" noProof="0" dirty="0">
              <a:ln>
                <a:noFill/>
              </a:ln>
              <a:solidFill>
                <a:srgbClr val="262626">
                  <a:lumMod val="75000"/>
                  <a:lumOff val="25000"/>
                </a:srgbClr>
              </a:solidFill>
              <a:effectLst/>
              <a:uLnTx/>
              <a:uFillTx/>
              <a:latin typeface="Poppins" panose="00000500000000000000" pitchFamily="2" charset="-70"/>
              <a:ea typeface="+mn-ea"/>
              <a:cs typeface="Poppins" panose="00000500000000000000" pitchFamily="2" charset="-70"/>
            </a:endParaRPr>
          </a:p>
        </p:txBody>
      </p:sp>
      <p:sp>
        <p:nvSpPr>
          <p:cNvPr id="12" name="Rectangle: Rounded Corners 11">
            <a:extLst>
              <a:ext uri="{FF2B5EF4-FFF2-40B4-BE49-F238E27FC236}">
                <a16:creationId xmlns:a16="http://schemas.microsoft.com/office/drawing/2014/main" id="{5DF23E91-89C1-389D-E8EE-C5B4783BCF51}"/>
              </a:ext>
            </a:extLst>
          </p:cNvPr>
          <p:cNvSpPr/>
          <p:nvPr/>
        </p:nvSpPr>
        <p:spPr>
          <a:xfrm>
            <a:off x="4884901" y="5405423"/>
            <a:ext cx="3014671" cy="1058874"/>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Netiesioginės išlaidos</a:t>
            </a:r>
          </a:p>
          <a:p>
            <a:pPr algn="ctr">
              <a:spcAft>
                <a:spcPts val="600"/>
              </a:spcAft>
            </a:pP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apmokamos taikant SAI (FN-01, pirma versija).</a:t>
            </a:r>
            <a:endParaRPr lang="en-US" sz="1600" dirty="0">
              <a:solidFill>
                <a:srgbClr val="092D68"/>
              </a:solidFill>
            </a:endParaRPr>
          </a:p>
        </p:txBody>
      </p:sp>
      <p:sp>
        <p:nvSpPr>
          <p:cNvPr id="2" name="Rectangle: Rounded Corners 1">
            <a:extLst>
              <a:ext uri="{FF2B5EF4-FFF2-40B4-BE49-F238E27FC236}">
                <a16:creationId xmlns:a16="http://schemas.microsoft.com/office/drawing/2014/main" id="{DE6A8DDF-D0AB-004C-33FA-F5FD90880E61}"/>
              </a:ext>
            </a:extLst>
          </p:cNvPr>
          <p:cNvSpPr/>
          <p:nvPr/>
        </p:nvSpPr>
        <p:spPr>
          <a:xfrm>
            <a:off x="7537803" y="1777095"/>
            <a:ext cx="4188032" cy="799800"/>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veiklas vykdančių darbuotojų komandiruočių / kelionių išlaidos</a:t>
            </a:r>
            <a:endParaRPr lang="en-US" sz="1600" b="1" dirty="0">
              <a:solidFill>
                <a:schemeClr val="tx1"/>
              </a:solidFill>
            </a:endParaRPr>
          </a:p>
          <a:p>
            <a:pPr algn="ct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apmokamos taikant SAI.</a:t>
            </a:r>
            <a:endParaRPr lang="en-US" sz="1600" dirty="0">
              <a:solidFill>
                <a:srgbClr val="092D68"/>
              </a:solidFill>
            </a:endParaRPr>
          </a:p>
        </p:txBody>
      </p:sp>
    </p:spTree>
    <p:extLst>
      <p:ext uri="{BB962C8B-B14F-4D97-AF65-F5344CB8AC3E}">
        <p14:creationId xmlns:p14="http://schemas.microsoft.com/office/powerpoint/2010/main" val="1772826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0186C58B-EFBF-E8B1-1883-1DBD0903A1FF}"/>
            </a:ext>
          </a:extLst>
        </p:cNvPr>
        <p:cNvGrpSpPr/>
        <p:nvPr/>
      </p:nvGrpSpPr>
      <p:grpSpPr>
        <a:xfrm>
          <a:off x="0" y="0"/>
          <a:ext cx="0" cy="0"/>
          <a:chOff x="0" y="0"/>
          <a:chExt cx="0" cy="0"/>
        </a:xfrm>
      </p:grpSpPr>
      <p:sp>
        <p:nvSpPr>
          <p:cNvPr id="17" name="Flowchart: Connector 16">
            <a:extLst>
              <a:ext uri="{FF2B5EF4-FFF2-40B4-BE49-F238E27FC236}">
                <a16:creationId xmlns:a16="http://schemas.microsoft.com/office/drawing/2014/main" id="{393F5CFB-9836-0827-1F3C-A5A716376EAB}"/>
              </a:ext>
            </a:extLst>
          </p:cNvPr>
          <p:cNvSpPr/>
          <p:nvPr/>
        </p:nvSpPr>
        <p:spPr>
          <a:xfrm>
            <a:off x="4339542" y="1813726"/>
            <a:ext cx="4066365" cy="3983263"/>
          </a:xfrm>
          <a:prstGeom prst="flowChartConnector">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Tinkamos finansuoti projekto išlaidos, kuomet </a:t>
            </a:r>
            <a:r>
              <a:rPr kumimoji="0" lang="lt-LT" sz="1800" b="1" i="0" u="none" strike="noStrike" kern="1200" cap="none" spc="0" normalizeH="0" baseline="0" noProof="0" dirty="0">
                <a:ln>
                  <a:noFill/>
                </a:ln>
                <a:solidFill>
                  <a:srgbClr val="092D68"/>
                </a:solidFill>
                <a:effectLst/>
                <a:uLnTx/>
                <a:uFillTx/>
                <a:latin typeface="Poppins" panose="00000500000000000000" pitchFamily="2" charset="-70"/>
                <a:ea typeface="+mn-ea"/>
                <a:cs typeface="Poppins" panose="00000500000000000000" pitchFamily="2" charset="-70"/>
              </a:rPr>
              <a:t>teikiama valstybės pagalba </a:t>
            </a: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Reglamento (ES) Nr. 651/2014 </a:t>
            </a:r>
            <a:r>
              <a:rPr kumimoji="0" lang="lt-LT" sz="1800" b="1" i="0" u="none" strike="noStrike" kern="1200" cap="none" spc="0" normalizeH="0" baseline="0" noProof="0" dirty="0">
                <a:ln>
                  <a:noFill/>
                </a:ln>
                <a:solidFill>
                  <a:srgbClr val="092D68"/>
                </a:solidFill>
                <a:effectLst/>
                <a:uLnTx/>
                <a:uFillTx/>
                <a:latin typeface="Poppins" panose="00000500000000000000" pitchFamily="2" charset="-70"/>
                <a:ea typeface="+mn-ea"/>
                <a:cs typeface="Poppins" panose="00000500000000000000" pitchFamily="2" charset="-70"/>
              </a:rPr>
              <a:t>54 straipsnio 3 dalies a–c </a:t>
            </a: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punktuose nustatytiems kultūros produktams</a:t>
            </a:r>
            <a:endParaRPr kumimoji="0" lang="lt-LT" sz="1333" b="0" i="0" u="none" strike="noStrike" kern="1200" cap="none" spc="0" normalizeH="0" baseline="0" noProof="0" dirty="0">
              <a:ln>
                <a:noFill/>
              </a:ln>
              <a:solidFill>
                <a:srgbClr val="262626">
                  <a:lumMod val="75000"/>
                  <a:lumOff val="25000"/>
                </a:srgbClr>
              </a:solidFill>
              <a:effectLst/>
              <a:uLnTx/>
              <a:uFillTx/>
              <a:latin typeface="Poppins" panose="00000500000000000000" pitchFamily="2" charset="-70"/>
              <a:ea typeface="+mn-ea"/>
              <a:cs typeface="Poppins" panose="00000500000000000000" pitchFamily="2" charset="-70"/>
            </a:endParaRPr>
          </a:p>
        </p:txBody>
      </p:sp>
      <p:sp>
        <p:nvSpPr>
          <p:cNvPr id="24" name="Text Placeholder 2">
            <a:extLst>
              <a:ext uri="{FF2B5EF4-FFF2-40B4-BE49-F238E27FC236}">
                <a16:creationId xmlns:a16="http://schemas.microsoft.com/office/drawing/2014/main" id="{B9187CC3-7600-7741-7BF4-7FE6B32847EE}"/>
              </a:ext>
            </a:extLst>
          </p:cNvPr>
          <p:cNvSpPr txBox="1">
            <a:spLocks/>
          </p:cNvSpPr>
          <p:nvPr/>
        </p:nvSpPr>
        <p:spPr>
          <a:xfrm>
            <a:off x="1416049" y="476251"/>
            <a:ext cx="10188123" cy="959465"/>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en-US" sz="4400" b="0" i="0" u="none" strike="noStrike" kern="1200" cap="none" spc="40" normalizeH="0" baseline="0" noProof="0" dirty="0">
                <a:ln>
                  <a:noFill/>
                </a:ln>
                <a:solidFill>
                  <a:srgbClr val="092E68"/>
                </a:solidFill>
                <a:effectLst/>
                <a:uLnTx/>
                <a:uFillTx/>
                <a:latin typeface="DM Serif Display" pitchFamily="2" charset="0"/>
              </a:rPr>
              <a:t>T</a:t>
            </a:r>
            <a:r>
              <a:rPr kumimoji="0" lang="lt-LT" sz="4400" b="0" i="0" u="none" strike="noStrike" kern="1200" cap="none" spc="40" normalizeH="0" baseline="0" noProof="0" dirty="0">
                <a:ln>
                  <a:noFill/>
                </a:ln>
                <a:solidFill>
                  <a:srgbClr val="092E68"/>
                </a:solidFill>
                <a:effectLst/>
                <a:uLnTx/>
                <a:uFillTx/>
                <a:latin typeface="DM Serif Display" pitchFamily="2" charset="0"/>
              </a:rPr>
              <a:t>inkamos finansuoti išlaidos (4</a:t>
            </a:r>
            <a:r>
              <a:rPr kumimoji="0" lang="en-US" sz="4400" b="0" i="0" u="none" strike="noStrike" kern="1200" cap="none" spc="40" normalizeH="0" baseline="0" noProof="0" dirty="0">
                <a:ln>
                  <a:noFill/>
                </a:ln>
                <a:solidFill>
                  <a:srgbClr val="092E68"/>
                </a:solidFill>
                <a:effectLst/>
                <a:uLnTx/>
                <a:uFillTx/>
                <a:latin typeface="DM Serif Display" pitchFamily="2" charset="0"/>
              </a:rPr>
              <a:t>)</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kvietimas</a:t>
            </a:r>
          </a:p>
        </p:txBody>
      </p:sp>
      <p:sp>
        <p:nvSpPr>
          <p:cNvPr id="27" name="Slide Number Placeholder 3">
            <a:extLst>
              <a:ext uri="{FF2B5EF4-FFF2-40B4-BE49-F238E27FC236}">
                <a16:creationId xmlns:a16="http://schemas.microsoft.com/office/drawing/2014/main" id="{DC01346D-9E00-C931-E81D-1C47A4D4208D}"/>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29" name="Picture 2" descr="Centrinė projektų valdymo agentūra">
            <a:extLst>
              <a:ext uri="{FF2B5EF4-FFF2-40B4-BE49-F238E27FC236}">
                <a16:creationId xmlns:a16="http://schemas.microsoft.com/office/drawing/2014/main" id="{6A97A70C-1828-4C95-3450-EB966C652E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DD035E8B-89BC-9AE5-832C-2D87E6A11330}"/>
              </a:ext>
            </a:extLst>
          </p:cNvPr>
          <p:cNvSpPr/>
          <p:nvPr/>
        </p:nvSpPr>
        <p:spPr>
          <a:xfrm>
            <a:off x="1270159" y="4541527"/>
            <a:ext cx="3392375" cy="958174"/>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Projekto veiklas vykdančių darbuotojų komandiruočių / kelionių išlaidos</a:t>
            </a:r>
            <a:endParaRPr lang="en-US" sz="1400" b="1" dirty="0">
              <a:solidFill>
                <a:schemeClr val="tx1"/>
              </a:solidFill>
            </a:endParaRPr>
          </a:p>
          <a:p>
            <a:pPr algn="ctr"/>
            <a:r>
              <a:rPr lang="lt-LT" sz="1400" b="1" dirty="0">
                <a:solidFill>
                  <a:srgbClr val="008080"/>
                </a:solidFill>
              </a:rPr>
              <a:t>SVARBU</a:t>
            </a:r>
            <a:r>
              <a:rPr lang="en-US" sz="1400" b="1" dirty="0">
                <a:solidFill>
                  <a:srgbClr val="008080"/>
                </a:solidFill>
              </a:rPr>
              <a:t>! </a:t>
            </a:r>
            <a:r>
              <a:rPr lang="lt-LT" sz="1400" b="1" dirty="0">
                <a:solidFill>
                  <a:srgbClr val="092D68"/>
                </a:solidFill>
              </a:rPr>
              <a:t>Šios išlaidos apmokamos taikant SAI.</a:t>
            </a:r>
            <a:endParaRPr lang="en-US" sz="1400" dirty="0">
              <a:solidFill>
                <a:srgbClr val="092D68"/>
              </a:solidFill>
            </a:endParaRPr>
          </a:p>
        </p:txBody>
      </p:sp>
      <p:sp>
        <p:nvSpPr>
          <p:cNvPr id="3" name="Rectangle: Rounded Corners 2">
            <a:extLst>
              <a:ext uri="{FF2B5EF4-FFF2-40B4-BE49-F238E27FC236}">
                <a16:creationId xmlns:a16="http://schemas.microsoft.com/office/drawing/2014/main" id="{39D68616-2BD0-58D9-874B-9E541FCD01BE}"/>
              </a:ext>
            </a:extLst>
          </p:cNvPr>
          <p:cNvSpPr/>
          <p:nvPr/>
        </p:nvSpPr>
        <p:spPr>
          <a:xfrm>
            <a:off x="1271696" y="1541123"/>
            <a:ext cx="3771084" cy="941032"/>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Programinės įrangos ir įrenginių nuomos, prieigos prie autorių teisėmis apsaugotų kūrinių ir kitomis gretutinėmis intelektinės nuosavybės teisėmis apsaugoto turinio išlaidos</a:t>
            </a:r>
            <a:endParaRPr lang="en-US" sz="1400" dirty="0">
              <a:solidFill>
                <a:schemeClr val="tx1"/>
              </a:solidFill>
            </a:endParaRPr>
          </a:p>
        </p:txBody>
      </p:sp>
      <p:sp>
        <p:nvSpPr>
          <p:cNvPr id="15" name="Rectangle: Rounded Corners 14">
            <a:extLst>
              <a:ext uri="{FF2B5EF4-FFF2-40B4-BE49-F238E27FC236}">
                <a16:creationId xmlns:a16="http://schemas.microsoft.com/office/drawing/2014/main" id="{223F241B-3807-896E-5777-58814AB1A3A6}"/>
              </a:ext>
            </a:extLst>
          </p:cNvPr>
          <p:cNvSpPr/>
          <p:nvPr/>
        </p:nvSpPr>
        <p:spPr>
          <a:xfrm>
            <a:off x="1270160" y="3171454"/>
            <a:ext cx="3618711" cy="1276797"/>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Projekto veiklas vykdančių darbuotojų darbo užmokestis ir išlaidos su darbo santykiais susijusiems darbdavio įsipareigojimams </a:t>
            </a:r>
          </a:p>
          <a:p>
            <a:pPr algn="ctr">
              <a:spcAft>
                <a:spcPts val="600"/>
              </a:spcAft>
            </a:pPr>
            <a:r>
              <a:rPr lang="lt-LT" sz="1400" b="1" dirty="0">
                <a:solidFill>
                  <a:srgbClr val="008080"/>
                </a:solidFill>
              </a:rPr>
              <a:t>SVARBU</a:t>
            </a:r>
            <a:r>
              <a:rPr lang="en-US" sz="1400" b="1" dirty="0">
                <a:solidFill>
                  <a:srgbClr val="008080"/>
                </a:solidFill>
              </a:rPr>
              <a:t>! </a:t>
            </a:r>
            <a:r>
              <a:rPr lang="en-US" sz="1400" b="1" dirty="0">
                <a:solidFill>
                  <a:srgbClr val="092D68"/>
                </a:solidFill>
              </a:rPr>
              <a:t>I</a:t>
            </a:r>
            <a:r>
              <a:rPr lang="lt-LT" sz="1400" b="1" dirty="0">
                <a:solidFill>
                  <a:srgbClr val="092D68"/>
                </a:solidFill>
              </a:rPr>
              <a:t>šlaidos už kasmetines atostogas apmokamos taikant </a:t>
            </a:r>
            <a:r>
              <a:rPr lang="en-US" sz="1400" b="1" dirty="0">
                <a:solidFill>
                  <a:srgbClr val="092D68"/>
                </a:solidFill>
              </a:rPr>
              <a:t>SAI.</a:t>
            </a:r>
            <a:endParaRPr lang="en-US" sz="1400" dirty="0">
              <a:solidFill>
                <a:srgbClr val="092D68"/>
              </a:solidFill>
            </a:endParaRPr>
          </a:p>
        </p:txBody>
      </p:sp>
      <p:sp>
        <p:nvSpPr>
          <p:cNvPr id="16" name="Rectangle: Rounded Corners 15">
            <a:extLst>
              <a:ext uri="{FF2B5EF4-FFF2-40B4-BE49-F238E27FC236}">
                <a16:creationId xmlns:a16="http://schemas.microsoft.com/office/drawing/2014/main" id="{D937BD52-7AE1-5EB7-C98C-00E5619285A8}"/>
              </a:ext>
            </a:extLst>
          </p:cNvPr>
          <p:cNvSpPr/>
          <p:nvPr/>
        </p:nvSpPr>
        <p:spPr>
          <a:xfrm>
            <a:off x="5131399" y="1559557"/>
            <a:ext cx="5604734" cy="941032"/>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Projekto veiklomis sukuriamų ar patobulinamų KKI produktų ir (ar) paslaugų platinimo ir (ar) rinkodaros išlaidos</a:t>
            </a:r>
          </a:p>
          <a:p>
            <a:pPr algn="ctr"/>
            <a:r>
              <a:rPr lang="lt-LT" sz="1400" b="1" dirty="0">
                <a:solidFill>
                  <a:srgbClr val="008080"/>
                </a:solidFill>
              </a:rPr>
              <a:t>SVARBU</a:t>
            </a:r>
            <a:r>
              <a:rPr lang="en-US" sz="1400" b="1" dirty="0">
                <a:solidFill>
                  <a:srgbClr val="008080"/>
                </a:solidFill>
              </a:rPr>
              <a:t>! </a:t>
            </a:r>
            <a:r>
              <a:rPr lang="lt-LT" sz="1400" b="1" dirty="0">
                <a:solidFill>
                  <a:srgbClr val="092D68"/>
                </a:solidFill>
              </a:rPr>
              <a:t>Šios išlaidos gali sudaryti ne daugiau kaip 30 proc.</a:t>
            </a:r>
            <a:r>
              <a:rPr lang="lt-LT" sz="1400" dirty="0">
                <a:solidFill>
                  <a:schemeClr val="tx1"/>
                </a:solidFill>
              </a:rPr>
              <a:t> visų projekto tinkamų finansuoti išlaidų.</a:t>
            </a:r>
            <a:endParaRPr lang="en-US" sz="1400" dirty="0">
              <a:solidFill>
                <a:schemeClr val="tx1"/>
              </a:solidFill>
            </a:endParaRPr>
          </a:p>
        </p:txBody>
      </p:sp>
      <p:sp>
        <p:nvSpPr>
          <p:cNvPr id="36" name="Rectangle: Rounded Corners 35">
            <a:extLst>
              <a:ext uri="{FF2B5EF4-FFF2-40B4-BE49-F238E27FC236}">
                <a16:creationId xmlns:a16="http://schemas.microsoft.com/office/drawing/2014/main" id="{217D150F-C409-6E8F-0F4F-D853486FC1E7}"/>
              </a:ext>
            </a:extLst>
          </p:cNvPr>
          <p:cNvSpPr/>
          <p:nvPr/>
        </p:nvSpPr>
        <p:spPr>
          <a:xfrm>
            <a:off x="1270837" y="2575431"/>
            <a:ext cx="3301163" cy="502747"/>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Išlaidos skirtos prodiuserio, režisieriaus ir (arba) scenarijaus kūrėjo atlygiui</a:t>
            </a:r>
            <a:endParaRPr lang="en-US" sz="1400" dirty="0">
              <a:solidFill>
                <a:schemeClr val="tx1"/>
              </a:solidFill>
            </a:endParaRPr>
          </a:p>
        </p:txBody>
      </p:sp>
      <p:sp>
        <p:nvSpPr>
          <p:cNvPr id="37" name="Rectangle: Rounded Corners 36">
            <a:extLst>
              <a:ext uri="{FF2B5EF4-FFF2-40B4-BE49-F238E27FC236}">
                <a16:creationId xmlns:a16="http://schemas.microsoft.com/office/drawing/2014/main" id="{713DA6C4-1896-0B73-8C16-D3FB528C6C48}"/>
              </a:ext>
            </a:extLst>
          </p:cNvPr>
          <p:cNvSpPr/>
          <p:nvPr/>
        </p:nvSpPr>
        <p:spPr>
          <a:xfrm>
            <a:off x="5304247" y="5249597"/>
            <a:ext cx="2384507" cy="959466"/>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Netiesioginės išlaidos</a:t>
            </a:r>
          </a:p>
          <a:p>
            <a:pPr algn="ctr">
              <a:spcAft>
                <a:spcPts val="600"/>
              </a:spcAft>
            </a:pPr>
            <a:r>
              <a:rPr lang="lt-LT" sz="1400" b="1" dirty="0">
                <a:solidFill>
                  <a:srgbClr val="008080"/>
                </a:solidFill>
              </a:rPr>
              <a:t>SVARBU</a:t>
            </a:r>
            <a:r>
              <a:rPr lang="en-US" sz="1400" b="1" dirty="0">
                <a:solidFill>
                  <a:srgbClr val="008080"/>
                </a:solidFill>
              </a:rPr>
              <a:t>! </a:t>
            </a:r>
            <a:r>
              <a:rPr lang="lt-LT" sz="1400" b="1" dirty="0">
                <a:solidFill>
                  <a:srgbClr val="092D68"/>
                </a:solidFill>
              </a:rPr>
              <a:t>Šios išlaidos apmokamos taikant SAI (FN-01, pirma versija).</a:t>
            </a:r>
            <a:endParaRPr lang="en-US" sz="1400" dirty="0">
              <a:solidFill>
                <a:srgbClr val="092D68"/>
              </a:solidFill>
            </a:endParaRPr>
          </a:p>
        </p:txBody>
      </p:sp>
      <p:sp>
        <p:nvSpPr>
          <p:cNvPr id="38" name="Rectangle: Rounded Corners 37">
            <a:extLst>
              <a:ext uri="{FF2B5EF4-FFF2-40B4-BE49-F238E27FC236}">
                <a16:creationId xmlns:a16="http://schemas.microsoft.com/office/drawing/2014/main" id="{8F16E95A-91D2-0353-E0C5-8814A9B690FE}"/>
              </a:ext>
            </a:extLst>
          </p:cNvPr>
          <p:cNvSpPr/>
          <p:nvPr/>
        </p:nvSpPr>
        <p:spPr>
          <a:xfrm>
            <a:off x="7777903" y="5241956"/>
            <a:ext cx="3826265" cy="971702"/>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Privalomų projektų matomumo ir informavimo apie projektus priemonių išlaidos</a:t>
            </a:r>
          </a:p>
          <a:p>
            <a:pPr algn="ctr"/>
            <a:r>
              <a:rPr lang="lt-LT" sz="1400" b="1" dirty="0">
                <a:solidFill>
                  <a:srgbClr val="008080"/>
                </a:solidFill>
              </a:rPr>
              <a:t>SVARBU</a:t>
            </a:r>
            <a:r>
              <a:rPr lang="en-US" sz="1400" b="1" dirty="0">
                <a:solidFill>
                  <a:srgbClr val="008080"/>
                </a:solidFill>
              </a:rPr>
              <a:t>! </a:t>
            </a:r>
            <a:r>
              <a:rPr lang="lt-LT" sz="1400" b="1" dirty="0">
                <a:solidFill>
                  <a:srgbClr val="092D68"/>
                </a:solidFill>
              </a:rPr>
              <a:t>Šios išlaidos apmokamos taikant SAI (FS-01-01 arba FS-01-03, ketvirta versija).</a:t>
            </a:r>
            <a:endParaRPr lang="en-US" sz="1400" dirty="0">
              <a:solidFill>
                <a:srgbClr val="092D68"/>
              </a:solidFill>
            </a:endParaRPr>
          </a:p>
        </p:txBody>
      </p:sp>
      <p:sp>
        <p:nvSpPr>
          <p:cNvPr id="2" name="Rectangle: Rounded Corners 1">
            <a:extLst>
              <a:ext uri="{FF2B5EF4-FFF2-40B4-BE49-F238E27FC236}">
                <a16:creationId xmlns:a16="http://schemas.microsoft.com/office/drawing/2014/main" id="{CBE389B4-9424-6F38-65B5-BC44000D21C8}"/>
              </a:ext>
            </a:extLst>
          </p:cNvPr>
          <p:cNvSpPr/>
          <p:nvPr/>
        </p:nvSpPr>
        <p:spPr>
          <a:xfrm>
            <a:off x="1270160" y="5576538"/>
            <a:ext cx="3944938" cy="632525"/>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Išlaidos paslaugoms, skirtoms naujų ir (ar) patobulintų garso ir (ar) vaizdo kūrinių kūrimui ir (ar) gamybai</a:t>
            </a:r>
            <a:endParaRPr lang="en-US" sz="1400" dirty="0">
              <a:solidFill>
                <a:srgbClr val="092D68"/>
              </a:solidFill>
            </a:endParaRPr>
          </a:p>
        </p:txBody>
      </p:sp>
      <p:sp>
        <p:nvSpPr>
          <p:cNvPr id="5" name="Rectangle: Rounded Corners 4">
            <a:extLst>
              <a:ext uri="{FF2B5EF4-FFF2-40B4-BE49-F238E27FC236}">
                <a16:creationId xmlns:a16="http://schemas.microsoft.com/office/drawing/2014/main" id="{57294BB9-6347-571B-B36B-C85B8330F1A1}"/>
              </a:ext>
            </a:extLst>
          </p:cNvPr>
          <p:cNvSpPr/>
          <p:nvPr/>
        </p:nvSpPr>
        <p:spPr>
          <a:xfrm>
            <a:off x="7688754" y="2575431"/>
            <a:ext cx="3915414" cy="1042549"/>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Garso ir (arba) vaizdo kūrinių kūrimui ir (arba) gamybai būtinos įrangos nuomos išlaidos</a:t>
            </a:r>
          </a:p>
          <a:p>
            <a:pPr algn="ctr">
              <a:spcAft>
                <a:spcPts val="600"/>
              </a:spcAft>
            </a:pPr>
            <a:r>
              <a:rPr lang="lt-LT" sz="1400" b="1" dirty="0">
                <a:solidFill>
                  <a:srgbClr val="008080"/>
                </a:solidFill>
              </a:rPr>
              <a:t>SVARBU</a:t>
            </a:r>
            <a:r>
              <a:rPr lang="en-US" sz="1400" b="1" dirty="0">
                <a:solidFill>
                  <a:srgbClr val="008080"/>
                </a:solidFill>
              </a:rPr>
              <a:t>! </a:t>
            </a:r>
            <a:r>
              <a:rPr lang="lt-LT" sz="1400" b="1" dirty="0">
                <a:solidFill>
                  <a:srgbClr val="092D68"/>
                </a:solidFill>
              </a:rPr>
              <a:t>Šios išlaidos tinkamos finansuoti tik projekto įgyvendinimo laikotarpiu.</a:t>
            </a:r>
            <a:endParaRPr lang="en-US" sz="1400" dirty="0">
              <a:solidFill>
                <a:srgbClr val="092D68"/>
              </a:solidFill>
            </a:endParaRPr>
          </a:p>
        </p:txBody>
      </p:sp>
      <p:sp>
        <p:nvSpPr>
          <p:cNvPr id="6" name="Rectangle: Rounded Corners 5">
            <a:extLst>
              <a:ext uri="{FF2B5EF4-FFF2-40B4-BE49-F238E27FC236}">
                <a16:creationId xmlns:a16="http://schemas.microsoft.com/office/drawing/2014/main" id="{6E705E0D-1BD5-0200-3A7B-4C5580A3478D}"/>
              </a:ext>
            </a:extLst>
          </p:cNvPr>
          <p:cNvSpPr/>
          <p:nvPr/>
        </p:nvSpPr>
        <p:spPr>
          <a:xfrm>
            <a:off x="7777903" y="3690433"/>
            <a:ext cx="3826265" cy="1486380"/>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Projekto vykdymui reikalingų patalpų nuomos išlaidos</a:t>
            </a:r>
          </a:p>
          <a:p>
            <a:pPr algn="ctr"/>
            <a:r>
              <a:rPr lang="lt-LT" sz="1400" b="1" dirty="0">
                <a:solidFill>
                  <a:srgbClr val="008080"/>
                </a:solidFill>
              </a:rPr>
              <a:t>SVARBU</a:t>
            </a:r>
            <a:r>
              <a:rPr lang="en-US" sz="1400" b="1" dirty="0">
                <a:solidFill>
                  <a:srgbClr val="008080"/>
                </a:solidFill>
              </a:rPr>
              <a:t>! </a:t>
            </a:r>
            <a:r>
              <a:rPr lang="lt-LT" sz="1400" b="1" dirty="0">
                <a:solidFill>
                  <a:srgbClr val="092D68"/>
                </a:solidFill>
              </a:rPr>
              <a:t>Šios išlaidos gali sudaryti ne daugiau kaip 50 proc.</a:t>
            </a:r>
            <a:r>
              <a:rPr lang="lt-LT" sz="1400" dirty="0">
                <a:solidFill>
                  <a:schemeClr val="tx1"/>
                </a:solidFill>
              </a:rPr>
              <a:t> visų projekto tinkamų finansuoti išlaidų ir yra tinkamos finansuoti tik projekto įgyvendinimo laikotarpiu.</a:t>
            </a:r>
            <a:endParaRPr lang="en-US" sz="1400" dirty="0">
              <a:solidFill>
                <a:schemeClr val="tx1"/>
              </a:solidFill>
            </a:endParaRPr>
          </a:p>
        </p:txBody>
      </p:sp>
    </p:spTree>
    <p:extLst>
      <p:ext uri="{BB962C8B-B14F-4D97-AF65-F5344CB8AC3E}">
        <p14:creationId xmlns:p14="http://schemas.microsoft.com/office/powerpoint/2010/main" val="3745870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42063FB1-A9F5-24BF-AE20-1837E649C991}"/>
            </a:ext>
          </a:extLst>
        </p:cNvPr>
        <p:cNvGrpSpPr/>
        <p:nvPr/>
      </p:nvGrpSpPr>
      <p:grpSpPr>
        <a:xfrm>
          <a:off x="0" y="0"/>
          <a:ext cx="0" cy="0"/>
          <a:chOff x="0" y="0"/>
          <a:chExt cx="0" cy="0"/>
        </a:xfrm>
      </p:grpSpPr>
      <p:sp>
        <p:nvSpPr>
          <p:cNvPr id="24" name="Text Placeholder 2">
            <a:extLst>
              <a:ext uri="{FF2B5EF4-FFF2-40B4-BE49-F238E27FC236}">
                <a16:creationId xmlns:a16="http://schemas.microsoft.com/office/drawing/2014/main" id="{3E75B150-3633-5564-0572-5F7E6B0952BB}"/>
              </a:ext>
            </a:extLst>
          </p:cNvPr>
          <p:cNvSpPr txBox="1">
            <a:spLocks/>
          </p:cNvSpPr>
          <p:nvPr/>
        </p:nvSpPr>
        <p:spPr>
          <a:xfrm>
            <a:off x="1416049" y="476251"/>
            <a:ext cx="10188123" cy="959465"/>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en-US" sz="4400" b="0" i="0" u="none" strike="noStrike" kern="1200" cap="none" spc="40" normalizeH="0" baseline="0" noProof="0" dirty="0">
                <a:ln>
                  <a:noFill/>
                </a:ln>
                <a:solidFill>
                  <a:srgbClr val="092E68"/>
                </a:solidFill>
                <a:effectLst/>
                <a:uLnTx/>
                <a:uFillTx/>
                <a:latin typeface="DM Serif Display" pitchFamily="2" charset="0"/>
              </a:rPr>
              <a:t>T</a:t>
            </a:r>
            <a:r>
              <a:rPr kumimoji="0" lang="lt-LT" sz="4400" b="0" i="0" u="none" strike="noStrike" kern="1200" cap="none" spc="40" normalizeH="0" baseline="0" noProof="0" dirty="0">
                <a:ln>
                  <a:noFill/>
                </a:ln>
                <a:solidFill>
                  <a:srgbClr val="092E68"/>
                </a:solidFill>
                <a:effectLst/>
                <a:uLnTx/>
                <a:uFillTx/>
                <a:latin typeface="DM Serif Display" pitchFamily="2" charset="0"/>
              </a:rPr>
              <a:t>inkamos finansuoti išlaidos (5</a:t>
            </a:r>
            <a:r>
              <a:rPr kumimoji="0" lang="en-US" sz="4400" b="0" i="0" u="none" strike="noStrike" kern="1200" cap="none" spc="40" normalizeH="0" baseline="0" noProof="0" dirty="0">
                <a:ln>
                  <a:noFill/>
                </a:ln>
                <a:solidFill>
                  <a:srgbClr val="092E68"/>
                </a:solidFill>
                <a:effectLst/>
                <a:uLnTx/>
                <a:uFillTx/>
                <a:latin typeface="DM Serif Display" pitchFamily="2" charset="0"/>
              </a:rPr>
              <a:t>)</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lang="lt-LT" sz="2800" i="1" dirty="0">
                <a:solidFill>
                  <a:srgbClr val="E7E6E6">
                    <a:lumMod val="50000"/>
                  </a:srgbClr>
                </a:solidFill>
              </a:rPr>
              <a:t>Antrasis</a:t>
            </a: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 kvietimas</a:t>
            </a:r>
          </a:p>
        </p:txBody>
      </p:sp>
      <p:sp>
        <p:nvSpPr>
          <p:cNvPr id="27" name="Slide Number Placeholder 3">
            <a:extLst>
              <a:ext uri="{FF2B5EF4-FFF2-40B4-BE49-F238E27FC236}">
                <a16:creationId xmlns:a16="http://schemas.microsoft.com/office/drawing/2014/main" id="{EB1A28AD-68E4-5E08-F37D-98612B6EFE17}"/>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29" name="Picture 2" descr="Centrinė projektų valdymo agentūra">
            <a:extLst>
              <a:ext uri="{FF2B5EF4-FFF2-40B4-BE49-F238E27FC236}">
                <a16:creationId xmlns:a16="http://schemas.microsoft.com/office/drawing/2014/main" id="{28046E7F-7D77-B5A7-D151-C980712508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D5EB01D5-0470-0234-7CD9-FF5781873A34}"/>
              </a:ext>
            </a:extLst>
          </p:cNvPr>
          <p:cNvSpPr/>
          <p:nvPr/>
        </p:nvSpPr>
        <p:spPr>
          <a:xfrm>
            <a:off x="734531" y="2476289"/>
            <a:ext cx="3868229" cy="3697973"/>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en-US" sz="1600" b="1" dirty="0">
                <a:solidFill>
                  <a:schemeClr val="tx1"/>
                </a:solidFill>
              </a:rPr>
              <a:t>I</a:t>
            </a:r>
            <a:r>
              <a:rPr lang="lt-LT" sz="1600" b="1" dirty="0">
                <a:solidFill>
                  <a:schemeClr val="tx1"/>
                </a:solidFill>
              </a:rPr>
              <a:t>nfrastruktūros išlaidos</a:t>
            </a:r>
            <a:r>
              <a:rPr lang="lt-LT" sz="1600" dirty="0">
                <a:solidFill>
                  <a:schemeClr val="tx1"/>
                </a:solidFill>
              </a:rPr>
              <a:t>,</a:t>
            </a:r>
            <a:r>
              <a:rPr lang="lt-LT" sz="1600" b="1" dirty="0">
                <a:solidFill>
                  <a:schemeClr val="tx1"/>
                </a:solidFill>
              </a:rPr>
              <a:t> </a:t>
            </a:r>
            <a:r>
              <a:rPr lang="lt-LT" sz="1600" dirty="0">
                <a:solidFill>
                  <a:schemeClr val="tx1"/>
                </a:solidFill>
              </a:rPr>
              <a:t>kurios apima</a:t>
            </a:r>
            <a:r>
              <a:rPr lang="en-US" sz="1600" dirty="0">
                <a:solidFill>
                  <a:schemeClr val="tx1"/>
                </a:solidFill>
              </a:rPr>
              <a:t>:</a:t>
            </a:r>
          </a:p>
          <a:p>
            <a:pPr algn="ctr">
              <a:spcAft>
                <a:spcPts val="600"/>
              </a:spcAft>
            </a:pPr>
            <a:r>
              <a:rPr lang="lt-LT" sz="1600" dirty="0">
                <a:solidFill>
                  <a:schemeClr val="tx1"/>
                </a:solidFill>
              </a:rPr>
              <a:t>- pastato / patalpų paprastojo remonto, kapitalinio remonto, rekonstravimo darbų atlikimo išlaidas;</a:t>
            </a:r>
          </a:p>
          <a:p>
            <a:pPr algn="ctr">
              <a:spcAft>
                <a:spcPts val="600"/>
              </a:spcAft>
            </a:pPr>
            <a:r>
              <a:rPr lang="lt-LT" sz="1600" dirty="0">
                <a:solidFill>
                  <a:schemeClr val="tx1"/>
                </a:solidFill>
              </a:rPr>
              <a:t>- inžinerinių paslaugų išlaidas;</a:t>
            </a:r>
          </a:p>
          <a:p>
            <a:pPr marL="285750" indent="-285750" algn="ctr">
              <a:spcAft>
                <a:spcPts val="600"/>
              </a:spcAft>
              <a:buFontTx/>
              <a:buChar char="-"/>
            </a:pPr>
            <a:r>
              <a:rPr lang="lt-LT" sz="1600" dirty="0">
                <a:solidFill>
                  <a:schemeClr val="tx1"/>
                </a:solidFill>
              </a:rPr>
              <a:t>baldų įsigijimo išlaidas.</a:t>
            </a:r>
          </a:p>
          <a:p>
            <a:pPr algn="ctr">
              <a:spcAft>
                <a:spcPts val="600"/>
              </a:spcAft>
            </a:pPr>
            <a:r>
              <a:rPr lang="lt-LT" sz="1600" b="1" dirty="0">
                <a:solidFill>
                  <a:srgbClr val="008080"/>
                </a:solidFill>
              </a:rPr>
              <a:t>SVARBU</a:t>
            </a:r>
            <a:r>
              <a:rPr lang="en-US" sz="1600" b="1" dirty="0">
                <a:solidFill>
                  <a:srgbClr val="008080"/>
                </a:solidFill>
              </a:rPr>
              <a:t>! </a:t>
            </a:r>
            <a:endParaRPr lang="lt-LT" sz="1600" b="1" dirty="0">
              <a:solidFill>
                <a:srgbClr val="008080"/>
              </a:solidFill>
            </a:endParaRPr>
          </a:p>
          <a:p>
            <a:pPr algn="ctr">
              <a:spcAft>
                <a:spcPts val="600"/>
              </a:spcAft>
            </a:pPr>
            <a:r>
              <a:rPr lang="lt-LT" sz="1600" b="1" dirty="0">
                <a:solidFill>
                  <a:srgbClr val="092D68"/>
                </a:solidFill>
              </a:rPr>
              <a:t>Infrastruktūros išlaidos </a:t>
            </a:r>
            <a:r>
              <a:rPr lang="lt-LT" sz="1600" dirty="0">
                <a:solidFill>
                  <a:schemeClr val="tx1"/>
                </a:solidFill>
              </a:rPr>
              <a:t>(kartu sudėjus) </a:t>
            </a:r>
            <a:r>
              <a:rPr lang="lt-LT" sz="1600" b="1" dirty="0">
                <a:solidFill>
                  <a:srgbClr val="092D68"/>
                </a:solidFill>
              </a:rPr>
              <a:t>gali sudaryti </a:t>
            </a:r>
            <a:r>
              <a:rPr lang="en-US" sz="1600" b="1" dirty="0">
                <a:solidFill>
                  <a:srgbClr val="092D68"/>
                </a:solidFill>
              </a:rPr>
              <a:t>n</a:t>
            </a:r>
            <a:r>
              <a:rPr lang="lt-LT" sz="1600" b="1" dirty="0">
                <a:solidFill>
                  <a:srgbClr val="092D68"/>
                </a:solidFill>
              </a:rPr>
              <a:t>e daugiau kaip 50 proc. </a:t>
            </a:r>
            <a:r>
              <a:rPr lang="lt-LT" sz="1600" dirty="0">
                <a:solidFill>
                  <a:schemeClr val="tx1"/>
                </a:solidFill>
              </a:rPr>
              <a:t>visų projekto tinkamų finansuoti išlaidų.</a:t>
            </a:r>
          </a:p>
          <a:p>
            <a:pPr algn="ctr">
              <a:spcAft>
                <a:spcPts val="600"/>
              </a:spcAft>
            </a:pPr>
            <a:r>
              <a:rPr lang="lt-LT" sz="1600" b="1" dirty="0">
                <a:solidFill>
                  <a:srgbClr val="092D68"/>
                </a:solidFill>
              </a:rPr>
              <a:t>Baldų įsigijimo išlaidos gali sudaryti ne daugiau kaip 10 proc.</a:t>
            </a:r>
            <a:r>
              <a:rPr lang="lt-LT" sz="1600" dirty="0">
                <a:solidFill>
                  <a:schemeClr val="tx1"/>
                </a:solidFill>
              </a:rPr>
              <a:t> visų projekto tinkamų finansuoti išlaidų. </a:t>
            </a:r>
            <a:endParaRPr lang="en-US" sz="1600" dirty="0">
              <a:solidFill>
                <a:schemeClr val="tx1"/>
              </a:solidFill>
            </a:endParaRPr>
          </a:p>
        </p:txBody>
      </p:sp>
      <p:sp>
        <p:nvSpPr>
          <p:cNvPr id="8" name="Rectangle: Rounded Corners 7">
            <a:extLst>
              <a:ext uri="{FF2B5EF4-FFF2-40B4-BE49-F238E27FC236}">
                <a16:creationId xmlns:a16="http://schemas.microsoft.com/office/drawing/2014/main" id="{BB448D0F-D093-DAA3-04D8-A93ADE90EBA0}"/>
              </a:ext>
            </a:extLst>
          </p:cNvPr>
          <p:cNvSpPr/>
          <p:nvPr/>
        </p:nvSpPr>
        <p:spPr>
          <a:xfrm>
            <a:off x="4716379" y="2420142"/>
            <a:ext cx="6887791" cy="403270"/>
          </a:xfrm>
          <a:prstGeom prst="roundRect">
            <a:avLst>
              <a:gd name="adj" fmla="val 16667"/>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Įrangos ir programinės įrangos, įrenginių ir kito ilgalaikio turto įsigijimo išlaidos </a:t>
            </a:r>
            <a:endParaRPr lang="en-US" sz="1600" dirty="0">
              <a:solidFill>
                <a:schemeClr val="tx1"/>
              </a:solidFill>
            </a:endParaRPr>
          </a:p>
        </p:txBody>
      </p:sp>
      <p:sp>
        <p:nvSpPr>
          <p:cNvPr id="9" name="Rectangle: Rounded Corners 8">
            <a:extLst>
              <a:ext uri="{FF2B5EF4-FFF2-40B4-BE49-F238E27FC236}">
                <a16:creationId xmlns:a16="http://schemas.microsoft.com/office/drawing/2014/main" id="{86957B4F-2AD9-5108-CC26-8048D251EC85}"/>
              </a:ext>
            </a:extLst>
          </p:cNvPr>
          <p:cNvSpPr/>
          <p:nvPr/>
        </p:nvSpPr>
        <p:spPr>
          <a:xfrm>
            <a:off x="4716380" y="2981928"/>
            <a:ext cx="6887790" cy="744507"/>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Programinės įrangos ir įrenginių nuomos, prieigos prie autorių teisėmis apsaugotų kūrinių ir kitomis gretutinėmis intelektinės nuosavybės teisėmis apsaugoto turinio išlaidos</a:t>
            </a:r>
            <a:endParaRPr lang="en-US" sz="1600" dirty="0">
              <a:solidFill>
                <a:schemeClr val="tx1"/>
              </a:solidFill>
            </a:endParaRPr>
          </a:p>
        </p:txBody>
      </p:sp>
      <p:sp>
        <p:nvSpPr>
          <p:cNvPr id="10" name="Rectangle: Rounded Corners 9">
            <a:extLst>
              <a:ext uri="{FF2B5EF4-FFF2-40B4-BE49-F238E27FC236}">
                <a16:creationId xmlns:a16="http://schemas.microsoft.com/office/drawing/2014/main" id="{E68AB835-18CB-DDA2-D08F-B221B488AE8E}"/>
              </a:ext>
            </a:extLst>
          </p:cNvPr>
          <p:cNvSpPr/>
          <p:nvPr/>
        </p:nvSpPr>
        <p:spPr>
          <a:xfrm>
            <a:off x="4716379" y="4467372"/>
            <a:ext cx="6887789" cy="854795"/>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veiklas vykdančių darbuotojų darbo užmokestis ir išlaidos su darbo santykiais susijusiems darbdavio įsipareigojimams </a:t>
            </a:r>
          </a:p>
          <a:p>
            <a:pPr algn="ctr">
              <a:spcAft>
                <a:spcPts val="600"/>
              </a:spcAft>
            </a:pPr>
            <a:r>
              <a:rPr lang="lt-LT" sz="1600" b="1" dirty="0">
                <a:solidFill>
                  <a:srgbClr val="008080"/>
                </a:solidFill>
              </a:rPr>
              <a:t>SVARBU</a:t>
            </a:r>
            <a:r>
              <a:rPr lang="en-US" sz="1600" b="1" dirty="0">
                <a:solidFill>
                  <a:srgbClr val="008080"/>
                </a:solidFill>
              </a:rPr>
              <a:t>! </a:t>
            </a:r>
            <a:r>
              <a:rPr lang="en-US" sz="1600" b="1" dirty="0">
                <a:solidFill>
                  <a:srgbClr val="092D68"/>
                </a:solidFill>
              </a:rPr>
              <a:t>I</a:t>
            </a:r>
            <a:r>
              <a:rPr lang="lt-LT" sz="1600" b="1" dirty="0">
                <a:solidFill>
                  <a:srgbClr val="092D68"/>
                </a:solidFill>
              </a:rPr>
              <a:t>šlaidos už kasmetines atostogas apmokamos taikant </a:t>
            </a:r>
            <a:r>
              <a:rPr lang="en-US" sz="1600" b="1" dirty="0">
                <a:solidFill>
                  <a:srgbClr val="092D68"/>
                </a:solidFill>
              </a:rPr>
              <a:t>SAI.</a:t>
            </a:r>
            <a:endParaRPr lang="en-US" sz="1600" dirty="0">
              <a:solidFill>
                <a:srgbClr val="092D68"/>
              </a:solidFill>
            </a:endParaRPr>
          </a:p>
        </p:txBody>
      </p:sp>
      <p:sp>
        <p:nvSpPr>
          <p:cNvPr id="12" name="Rectangle: Rounded Corners 11">
            <a:extLst>
              <a:ext uri="{FF2B5EF4-FFF2-40B4-BE49-F238E27FC236}">
                <a16:creationId xmlns:a16="http://schemas.microsoft.com/office/drawing/2014/main" id="{CD929113-44EC-D232-F40A-2476DF924481}"/>
              </a:ext>
            </a:extLst>
          </p:cNvPr>
          <p:cNvSpPr/>
          <p:nvPr/>
        </p:nvSpPr>
        <p:spPr>
          <a:xfrm>
            <a:off x="4716380" y="5470358"/>
            <a:ext cx="6887790" cy="626626"/>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veiklas vykdančių darbuotojų komandiruočių / kelionių išlaidos</a:t>
            </a:r>
            <a:endParaRPr lang="en-US" sz="1600" b="1" dirty="0">
              <a:solidFill>
                <a:schemeClr val="tx1"/>
              </a:solidFill>
            </a:endParaRPr>
          </a:p>
          <a:p>
            <a:pPr algn="ct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apmokamos taikant SAI.</a:t>
            </a:r>
            <a:endParaRPr lang="en-US" sz="1600" dirty="0">
              <a:solidFill>
                <a:srgbClr val="092D68"/>
              </a:solidFill>
            </a:endParaRPr>
          </a:p>
        </p:txBody>
      </p:sp>
      <p:sp>
        <p:nvSpPr>
          <p:cNvPr id="14" name="Text Placeholder 1">
            <a:extLst>
              <a:ext uri="{FF2B5EF4-FFF2-40B4-BE49-F238E27FC236}">
                <a16:creationId xmlns:a16="http://schemas.microsoft.com/office/drawing/2014/main" id="{DA03CA30-6AFB-9F05-BD1C-DBD0678E8C96}"/>
              </a:ext>
            </a:extLst>
          </p:cNvPr>
          <p:cNvSpPr txBox="1">
            <a:spLocks/>
          </p:cNvSpPr>
          <p:nvPr/>
        </p:nvSpPr>
        <p:spPr>
          <a:xfrm>
            <a:off x="1416048" y="1615811"/>
            <a:ext cx="10188123" cy="594871"/>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spcAft>
                <a:spcPts val="600"/>
              </a:spcAft>
              <a:buClr>
                <a:srgbClr val="142D64"/>
              </a:buClr>
              <a:buNone/>
            </a:pPr>
            <a:r>
              <a:rPr lang="lt-LT" sz="2000" dirty="0">
                <a:solidFill>
                  <a:srgbClr val="212529"/>
                </a:solidFill>
                <a:latin typeface="Poppins" panose="00000500000000000000" pitchFamily="2" charset="-70"/>
              </a:rPr>
              <a:t>Kuomet skiriamas finansavimas laikomas </a:t>
            </a:r>
            <a:r>
              <a:rPr lang="lt-LT" sz="2000" b="1" dirty="0">
                <a:solidFill>
                  <a:srgbClr val="092D68"/>
                </a:solidFill>
                <a:latin typeface="Poppins" panose="00000500000000000000" pitchFamily="2" charset="-70"/>
              </a:rPr>
              <a:t>nereikšminga valstybės pagalba (</a:t>
            </a:r>
            <a:r>
              <a:rPr lang="lt-LT" sz="2000" b="1" i="1" dirty="0">
                <a:solidFill>
                  <a:srgbClr val="092D68"/>
                </a:solidFill>
                <a:latin typeface="Poppins" panose="00000500000000000000" pitchFamily="2" charset="-70"/>
              </a:rPr>
              <a:t>de minimis</a:t>
            </a:r>
            <a:r>
              <a:rPr lang="lt-LT" sz="2000" b="1" dirty="0">
                <a:solidFill>
                  <a:srgbClr val="092D68"/>
                </a:solidFill>
                <a:latin typeface="Poppins" panose="00000500000000000000" pitchFamily="2" charset="-70"/>
              </a:rPr>
              <a:t>)</a:t>
            </a:r>
            <a:r>
              <a:rPr lang="lt-LT" sz="2000" dirty="0">
                <a:solidFill>
                  <a:srgbClr val="212529"/>
                </a:solidFill>
                <a:latin typeface="Poppins" panose="00000500000000000000" pitchFamily="2" charset="-70"/>
              </a:rPr>
              <a:t> pagal Reglamento (ES) Nr. 2023/2831 nuostatas:</a:t>
            </a:r>
          </a:p>
        </p:txBody>
      </p:sp>
      <p:sp>
        <p:nvSpPr>
          <p:cNvPr id="4" name="Rectangle: Rounded Corners 3">
            <a:extLst>
              <a:ext uri="{FF2B5EF4-FFF2-40B4-BE49-F238E27FC236}">
                <a16:creationId xmlns:a16="http://schemas.microsoft.com/office/drawing/2014/main" id="{82BA7A3A-1CD3-2E79-EDF5-D8B8B4A030A5}"/>
              </a:ext>
            </a:extLst>
          </p:cNvPr>
          <p:cNvSpPr/>
          <p:nvPr/>
        </p:nvSpPr>
        <p:spPr>
          <a:xfrm>
            <a:off x="4716377" y="3874626"/>
            <a:ext cx="6887791" cy="507381"/>
          </a:xfrm>
          <a:prstGeom prst="roundRect">
            <a:avLst>
              <a:gd name="adj" fmla="val 16667"/>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Paslaugų, būtinų KKI produktų ir (arba) paslaugų sukūrimui ir (arba) patobulinimui, įsigijimo išlaidos</a:t>
            </a:r>
            <a:endParaRPr lang="en-US" sz="1600" b="1" dirty="0">
              <a:solidFill>
                <a:schemeClr val="tx1"/>
              </a:solidFill>
            </a:endParaRPr>
          </a:p>
        </p:txBody>
      </p:sp>
    </p:spTree>
    <p:extLst>
      <p:ext uri="{BB962C8B-B14F-4D97-AF65-F5344CB8AC3E}">
        <p14:creationId xmlns:p14="http://schemas.microsoft.com/office/powerpoint/2010/main" val="1003297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71DA9796-4763-CA1D-DA75-4CE2E206067D}"/>
            </a:ext>
          </a:extLst>
        </p:cNvPr>
        <p:cNvGrpSpPr/>
        <p:nvPr/>
      </p:nvGrpSpPr>
      <p:grpSpPr>
        <a:xfrm>
          <a:off x="0" y="0"/>
          <a:ext cx="0" cy="0"/>
          <a:chOff x="0" y="0"/>
          <a:chExt cx="0" cy="0"/>
        </a:xfrm>
      </p:grpSpPr>
      <p:sp>
        <p:nvSpPr>
          <p:cNvPr id="24" name="Text Placeholder 2">
            <a:extLst>
              <a:ext uri="{FF2B5EF4-FFF2-40B4-BE49-F238E27FC236}">
                <a16:creationId xmlns:a16="http://schemas.microsoft.com/office/drawing/2014/main" id="{93829140-50D8-89A7-4880-EA786FEA8CA9}"/>
              </a:ext>
            </a:extLst>
          </p:cNvPr>
          <p:cNvSpPr txBox="1">
            <a:spLocks/>
          </p:cNvSpPr>
          <p:nvPr/>
        </p:nvSpPr>
        <p:spPr>
          <a:xfrm>
            <a:off x="1416049" y="476251"/>
            <a:ext cx="10188123" cy="959465"/>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en-US" sz="4400" b="0" i="0" u="none" strike="noStrike" kern="1200" cap="none" spc="40" normalizeH="0" baseline="0" noProof="0" dirty="0">
                <a:ln>
                  <a:noFill/>
                </a:ln>
                <a:solidFill>
                  <a:srgbClr val="092E68"/>
                </a:solidFill>
                <a:effectLst/>
                <a:uLnTx/>
                <a:uFillTx/>
                <a:latin typeface="DM Serif Display" pitchFamily="2" charset="0"/>
              </a:rPr>
              <a:t>T</a:t>
            </a:r>
            <a:r>
              <a:rPr kumimoji="0" lang="lt-LT" sz="4400" b="0" i="0" u="none" strike="noStrike" kern="1200" cap="none" spc="40" normalizeH="0" baseline="0" noProof="0" dirty="0">
                <a:ln>
                  <a:noFill/>
                </a:ln>
                <a:solidFill>
                  <a:srgbClr val="092E68"/>
                </a:solidFill>
                <a:effectLst/>
                <a:uLnTx/>
                <a:uFillTx/>
                <a:latin typeface="DM Serif Display" pitchFamily="2" charset="0"/>
              </a:rPr>
              <a:t>inkamos finansuoti išlaidos (6</a:t>
            </a:r>
            <a:r>
              <a:rPr kumimoji="0" lang="en-US" sz="4400" b="0" i="0" u="none" strike="noStrike" kern="1200" cap="none" spc="40" normalizeH="0" baseline="0" noProof="0" dirty="0">
                <a:ln>
                  <a:noFill/>
                </a:ln>
                <a:solidFill>
                  <a:srgbClr val="092E68"/>
                </a:solidFill>
                <a:effectLst/>
                <a:uLnTx/>
                <a:uFillTx/>
                <a:latin typeface="DM Serif Display" pitchFamily="2" charset="0"/>
              </a:rPr>
              <a:t>)</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lang="lt-LT" sz="2800" i="1" dirty="0">
                <a:solidFill>
                  <a:srgbClr val="E7E6E6">
                    <a:lumMod val="50000"/>
                  </a:srgbClr>
                </a:solidFill>
              </a:rPr>
              <a:t>Antrasis</a:t>
            </a: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 kvietimas</a:t>
            </a:r>
          </a:p>
        </p:txBody>
      </p:sp>
      <p:sp>
        <p:nvSpPr>
          <p:cNvPr id="27" name="Slide Number Placeholder 3">
            <a:extLst>
              <a:ext uri="{FF2B5EF4-FFF2-40B4-BE49-F238E27FC236}">
                <a16:creationId xmlns:a16="http://schemas.microsoft.com/office/drawing/2014/main" id="{B512FFDF-684C-3724-044E-20C50E288A13}"/>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29" name="Picture 2" descr="Centrinė projektų valdymo agentūra">
            <a:extLst>
              <a:ext uri="{FF2B5EF4-FFF2-40B4-BE49-F238E27FC236}">
                <a16:creationId xmlns:a16="http://schemas.microsoft.com/office/drawing/2014/main" id="{7311FFA5-A0AA-19D0-5D51-B7F32A5D98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AADF9A0D-51B0-9A39-E4F0-A11786E7EF94}"/>
              </a:ext>
            </a:extLst>
          </p:cNvPr>
          <p:cNvSpPr/>
          <p:nvPr/>
        </p:nvSpPr>
        <p:spPr>
          <a:xfrm>
            <a:off x="1416050" y="2492996"/>
            <a:ext cx="5866877" cy="1070378"/>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veiklomis sukuriamų ar patobulinamų KKI produktų ir (ar) paslaugų rinkodaros išlaidos</a:t>
            </a:r>
          </a:p>
          <a:p>
            <a:pPr algn="ct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gali sudaryti ne daugiau kaip 10 proc.</a:t>
            </a:r>
            <a:r>
              <a:rPr lang="lt-LT" sz="1600" dirty="0">
                <a:solidFill>
                  <a:schemeClr val="tx1"/>
                </a:solidFill>
              </a:rPr>
              <a:t> visų projekto tinkamų finansuoti išlaidų.</a:t>
            </a:r>
            <a:endParaRPr lang="en-US" sz="1600" dirty="0">
              <a:solidFill>
                <a:schemeClr val="tx1"/>
              </a:solidFill>
            </a:endParaRPr>
          </a:p>
        </p:txBody>
      </p:sp>
      <p:sp>
        <p:nvSpPr>
          <p:cNvPr id="13" name="Rectangle: Rounded Corners 12">
            <a:extLst>
              <a:ext uri="{FF2B5EF4-FFF2-40B4-BE49-F238E27FC236}">
                <a16:creationId xmlns:a16="http://schemas.microsoft.com/office/drawing/2014/main" id="{06314557-487E-8406-6268-9A678A7B4520}"/>
              </a:ext>
            </a:extLst>
          </p:cNvPr>
          <p:cNvSpPr/>
          <p:nvPr/>
        </p:nvSpPr>
        <p:spPr>
          <a:xfrm>
            <a:off x="1416049" y="1517858"/>
            <a:ext cx="7104007" cy="865811"/>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vykdymui reikalingų patalpų nuomos išlaidos</a:t>
            </a:r>
          </a:p>
          <a:p>
            <a:pPr algn="ct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gali sudaryti ne daugiau kaip 50 proc.</a:t>
            </a:r>
            <a:r>
              <a:rPr lang="lt-LT" sz="1600" dirty="0">
                <a:solidFill>
                  <a:schemeClr val="tx1"/>
                </a:solidFill>
              </a:rPr>
              <a:t> visų projekto tinkamų finansuoti išlaidų ir yra tinkamos finansuoti tik projekto įgyvendinimo laikotarpiu.</a:t>
            </a:r>
            <a:endParaRPr lang="en-US" sz="1600" dirty="0">
              <a:solidFill>
                <a:schemeClr val="tx1"/>
              </a:solidFill>
            </a:endParaRPr>
          </a:p>
        </p:txBody>
      </p:sp>
      <p:sp>
        <p:nvSpPr>
          <p:cNvPr id="15" name="Rectangle: Rounded Corners 14">
            <a:extLst>
              <a:ext uri="{FF2B5EF4-FFF2-40B4-BE49-F238E27FC236}">
                <a16:creationId xmlns:a16="http://schemas.microsoft.com/office/drawing/2014/main" id="{8BF39547-BA4F-30D4-06EB-642F10D3DB82}"/>
              </a:ext>
            </a:extLst>
          </p:cNvPr>
          <p:cNvSpPr/>
          <p:nvPr/>
        </p:nvSpPr>
        <p:spPr>
          <a:xfrm>
            <a:off x="8606119" y="1517859"/>
            <a:ext cx="2998048" cy="883888"/>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Netiesioginės išlaidos</a:t>
            </a:r>
          </a:p>
          <a:p>
            <a:pPr algn="ctr">
              <a:spcAft>
                <a:spcPts val="600"/>
              </a:spcAft>
            </a:pPr>
            <a:r>
              <a:rPr lang="lt-LT" sz="1400" b="1" dirty="0">
                <a:solidFill>
                  <a:srgbClr val="008080"/>
                </a:solidFill>
              </a:rPr>
              <a:t>SVARBU</a:t>
            </a:r>
            <a:r>
              <a:rPr lang="en-US" sz="1400" b="1" dirty="0">
                <a:solidFill>
                  <a:srgbClr val="008080"/>
                </a:solidFill>
              </a:rPr>
              <a:t>! </a:t>
            </a:r>
            <a:r>
              <a:rPr lang="lt-LT" sz="1400" b="1" dirty="0">
                <a:solidFill>
                  <a:srgbClr val="092D68"/>
                </a:solidFill>
              </a:rPr>
              <a:t>Šios išlaidos apmokamos taikant SAI (FN-01, pirma versija).</a:t>
            </a:r>
            <a:endParaRPr lang="en-US" sz="1400" dirty="0">
              <a:solidFill>
                <a:srgbClr val="092D68"/>
              </a:solidFill>
            </a:endParaRPr>
          </a:p>
        </p:txBody>
      </p:sp>
      <p:sp>
        <p:nvSpPr>
          <p:cNvPr id="16" name="Rectangle: Rounded Corners 15">
            <a:extLst>
              <a:ext uri="{FF2B5EF4-FFF2-40B4-BE49-F238E27FC236}">
                <a16:creationId xmlns:a16="http://schemas.microsoft.com/office/drawing/2014/main" id="{F41F268C-5394-A6EF-7F0E-65F9560C10BE}"/>
              </a:ext>
            </a:extLst>
          </p:cNvPr>
          <p:cNvSpPr/>
          <p:nvPr/>
        </p:nvSpPr>
        <p:spPr>
          <a:xfrm>
            <a:off x="7390505" y="2496417"/>
            <a:ext cx="4213662" cy="1065100"/>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Privalomų projektų matomumo ir informavimo apie projektus priemonių išlaidos</a:t>
            </a:r>
          </a:p>
          <a:p>
            <a:pPr algn="ctr"/>
            <a:r>
              <a:rPr lang="lt-LT" sz="1400" b="1" dirty="0">
                <a:solidFill>
                  <a:srgbClr val="008080"/>
                </a:solidFill>
              </a:rPr>
              <a:t>SVARBU</a:t>
            </a:r>
            <a:r>
              <a:rPr lang="en-US" sz="1400" b="1" dirty="0">
                <a:solidFill>
                  <a:srgbClr val="008080"/>
                </a:solidFill>
              </a:rPr>
              <a:t>! </a:t>
            </a:r>
            <a:r>
              <a:rPr lang="lt-LT" sz="1400" b="1" dirty="0">
                <a:solidFill>
                  <a:srgbClr val="092D68"/>
                </a:solidFill>
              </a:rPr>
              <a:t>Šios išlaidos apmokamos taikant SAI (FS-01-01 arba FS-01-03, ketvirta versija).</a:t>
            </a:r>
            <a:endParaRPr lang="en-US" sz="1400" dirty="0">
              <a:solidFill>
                <a:srgbClr val="092D68"/>
              </a:solidFill>
            </a:endParaRPr>
          </a:p>
        </p:txBody>
      </p:sp>
      <p:grpSp>
        <p:nvGrpSpPr>
          <p:cNvPr id="7" name="Group 130">
            <a:extLst>
              <a:ext uri="{FF2B5EF4-FFF2-40B4-BE49-F238E27FC236}">
                <a16:creationId xmlns:a16="http://schemas.microsoft.com/office/drawing/2014/main" id="{85BC1694-229A-EC28-D075-C4879781ADD2}"/>
              </a:ext>
            </a:extLst>
          </p:cNvPr>
          <p:cNvGrpSpPr/>
          <p:nvPr/>
        </p:nvGrpSpPr>
        <p:grpSpPr>
          <a:xfrm>
            <a:off x="1270841" y="5225455"/>
            <a:ext cx="3862634" cy="855770"/>
            <a:chOff x="3333750" y="3273424"/>
            <a:chExt cx="2473325" cy="593726"/>
          </a:xfrm>
        </p:grpSpPr>
        <p:sp>
          <p:nvSpPr>
            <p:cNvPr id="8" name="Freeform 5">
              <a:extLst>
                <a:ext uri="{FF2B5EF4-FFF2-40B4-BE49-F238E27FC236}">
                  <a16:creationId xmlns:a16="http://schemas.microsoft.com/office/drawing/2014/main" id="{EEAA83AF-E91F-4FFC-E5D6-EDA1909480C3}"/>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9" name="Freeform 6">
              <a:extLst>
                <a:ext uri="{FF2B5EF4-FFF2-40B4-BE49-F238E27FC236}">
                  <a16:creationId xmlns:a16="http://schemas.microsoft.com/office/drawing/2014/main" id="{92D5C066-6E30-FB97-B768-8695AB60DE26}"/>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10" name="Freeform 7">
              <a:extLst>
                <a:ext uri="{FF2B5EF4-FFF2-40B4-BE49-F238E27FC236}">
                  <a16:creationId xmlns:a16="http://schemas.microsoft.com/office/drawing/2014/main" id="{35668C1A-1199-35E4-6A00-34E9A05AC684}"/>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rgbClr val="176490"/>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12" name="Freeform 8">
              <a:extLst>
                <a:ext uri="{FF2B5EF4-FFF2-40B4-BE49-F238E27FC236}">
                  <a16:creationId xmlns:a16="http://schemas.microsoft.com/office/drawing/2014/main" id="{1D5FD798-4CED-2E72-EF7B-ED7F4D86D8B9}"/>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14" name="Oval 9">
              <a:extLst>
                <a:ext uri="{FF2B5EF4-FFF2-40B4-BE49-F238E27FC236}">
                  <a16:creationId xmlns:a16="http://schemas.microsoft.com/office/drawing/2014/main" id="{BC8BE84A-116E-F724-67E4-CC6FD69C8A2F}"/>
                </a:ext>
              </a:extLst>
            </p:cNvPr>
            <p:cNvSpPr>
              <a:spLocks noChangeArrowheads="1"/>
            </p:cNvSpPr>
            <p:nvPr/>
          </p:nvSpPr>
          <p:spPr bwMode="auto">
            <a:xfrm>
              <a:off x="4373563" y="3449637"/>
              <a:ext cx="407988" cy="92075"/>
            </a:xfrm>
            <a:prstGeom prst="ellipse">
              <a:avLst/>
            </a:prstGeom>
            <a:solidFill>
              <a:srgbClr val="176490"/>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grpSp>
      <p:grpSp>
        <p:nvGrpSpPr>
          <p:cNvPr id="17" name="Group 158">
            <a:extLst>
              <a:ext uri="{FF2B5EF4-FFF2-40B4-BE49-F238E27FC236}">
                <a16:creationId xmlns:a16="http://schemas.microsoft.com/office/drawing/2014/main" id="{B03D0FB2-9620-66F1-B6F6-4E9BFE47F559}"/>
              </a:ext>
            </a:extLst>
          </p:cNvPr>
          <p:cNvGrpSpPr/>
          <p:nvPr/>
        </p:nvGrpSpPr>
        <p:grpSpPr>
          <a:xfrm flipH="1">
            <a:off x="5133475" y="4596176"/>
            <a:ext cx="3348740" cy="696304"/>
            <a:chOff x="3333750" y="3273424"/>
            <a:chExt cx="2473325" cy="593726"/>
          </a:xfrm>
        </p:grpSpPr>
        <p:sp>
          <p:nvSpPr>
            <p:cNvPr id="18" name="Freeform 5">
              <a:extLst>
                <a:ext uri="{FF2B5EF4-FFF2-40B4-BE49-F238E27FC236}">
                  <a16:creationId xmlns:a16="http://schemas.microsoft.com/office/drawing/2014/main" id="{06C576B3-6363-8177-0E1A-CD92687DAE3C}"/>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19" name="Freeform 6">
              <a:extLst>
                <a:ext uri="{FF2B5EF4-FFF2-40B4-BE49-F238E27FC236}">
                  <a16:creationId xmlns:a16="http://schemas.microsoft.com/office/drawing/2014/main" id="{432A2D82-6FA1-16AF-8445-BE1100D8EA5C}"/>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20" name="Freeform 7">
              <a:extLst>
                <a:ext uri="{FF2B5EF4-FFF2-40B4-BE49-F238E27FC236}">
                  <a16:creationId xmlns:a16="http://schemas.microsoft.com/office/drawing/2014/main" id="{8F567369-D1DD-DE88-EA1D-6682BFC887EA}"/>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rgbClr val="0187AC"/>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21" name="Freeform 8">
              <a:extLst>
                <a:ext uri="{FF2B5EF4-FFF2-40B4-BE49-F238E27FC236}">
                  <a16:creationId xmlns:a16="http://schemas.microsoft.com/office/drawing/2014/main" id="{FF39B3A4-17DC-1485-A978-ED6D0C83DB17}"/>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22" name="Oval 9">
              <a:extLst>
                <a:ext uri="{FF2B5EF4-FFF2-40B4-BE49-F238E27FC236}">
                  <a16:creationId xmlns:a16="http://schemas.microsoft.com/office/drawing/2014/main" id="{C738CB3F-6763-7879-7C17-9307FC155A72}"/>
                </a:ext>
              </a:extLst>
            </p:cNvPr>
            <p:cNvSpPr>
              <a:spLocks noChangeArrowheads="1"/>
            </p:cNvSpPr>
            <p:nvPr/>
          </p:nvSpPr>
          <p:spPr bwMode="auto">
            <a:xfrm>
              <a:off x="4373563" y="3449637"/>
              <a:ext cx="407988" cy="92075"/>
            </a:xfrm>
            <a:prstGeom prst="ellipse">
              <a:avLst/>
            </a:prstGeom>
            <a:solidFill>
              <a:srgbClr val="0187AC"/>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grpSp>
      <p:grpSp>
        <p:nvGrpSpPr>
          <p:cNvPr id="23" name="Group 158">
            <a:extLst>
              <a:ext uri="{FF2B5EF4-FFF2-40B4-BE49-F238E27FC236}">
                <a16:creationId xmlns:a16="http://schemas.microsoft.com/office/drawing/2014/main" id="{DA38A79D-6D81-FBCF-3229-DD6B6D6FB3B7}"/>
              </a:ext>
            </a:extLst>
          </p:cNvPr>
          <p:cNvGrpSpPr/>
          <p:nvPr/>
        </p:nvGrpSpPr>
        <p:grpSpPr>
          <a:xfrm>
            <a:off x="8738768" y="4052024"/>
            <a:ext cx="2314244" cy="479871"/>
            <a:chOff x="3333750" y="3273424"/>
            <a:chExt cx="2473325" cy="593726"/>
          </a:xfrm>
        </p:grpSpPr>
        <p:sp>
          <p:nvSpPr>
            <p:cNvPr id="25" name="Freeform 5">
              <a:extLst>
                <a:ext uri="{FF2B5EF4-FFF2-40B4-BE49-F238E27FC236}">
                  <a16:creationId xmlns:a16="http://schemas.microsoft.com/office/drawing/2014/main" id="{70D781F8-EA36-4248-020E-E2159FFD3975}"/>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26" name="Freeform 6">
              <a:extLst>
                <a:ext uri="{FF2B5EF4-FFF2-40B4-BE49-F238E27FC236}">
                  <a16:creationId xmlns:a16="http://schemas.microsoft.com/office/drawing/2014/main" id="{0BEF9836-CFF6-EEA5-F4D1-A0D415314C9F}"/>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28" name="Freeform 7">
              <a:extLst>
                <a:ext uri="{FF2B5EF4-FFF2-40B4-BE49-F238E27FC236}">
                  <a16:creationId xmlns:a16="http://schemas.microsoft.com/office/drawing/2014/main" id="{BD61284B-A381-70FF-80AE-E7FBB9656F21}"/>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rgbClr val="1AA4BE"/>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30" name="Freeform 8">
              <a:extLst>
                <a:ext uri="{FF2B5EF4-FFF2-40B4-BE49-F238E27FC236}">
                  <a16:creationId xmlns:a16="http://schemas.microsoft.com/office/drawing/2014/main" id="{C1ED9AE1-6F06-477B-22D4-D6D87BC9BC4D}"/>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31" name="Oval 9">
              <a:extLst>
                <a:ext uri="{FF2B5EF4-FFF2-40B4-BE49-F238E27FC236}">
                  <a16:creationId xmlns:a16="http://schemas.microsoft.com/office/drawing/2014/main" id="{69EEEB0F-2687-2ADA-0560-A6CBA7B58432}"/>
                </a:ext>
              </a:extLst>
            </p:cNvPr>
            <p:cNvSpPr>
              <a:spLocks noChangeArrowheads="1"/>
            </p:cNvSpPr>
            <p:nvPr/>
          </p:nvSpPr>
          <p:spPr bwMode="auto">
            <a:xfrm>
              <a:off x="4373563" y="3449637"/>
              <a:ext cx="407988" cy="92075"/>
            </a:xfrm>
            <a:prstGeom prst="ellipse">
              <a:avLst/>
            </a:prstGeom>
            <a:solidFill>
              <a:srgbClr val="1AA4BE"/>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grpSp>
    </p:spTree>
    <p:extLst>
      <p:ext uri="{BB962C8B-B14F-4D97-AF65-F5344CB8AC3E}">
        <p14:creationId xmlns:p14="http://schemas.microsoft.com/office/powerpoint/2010/main" val="3994887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1D559-F4FA-7545-7953-CFCE59F06FF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834D390-3213-5C04-DA4B-1DF2CC23CD64}"/>
              </a:ext>
            </a:extLst>
          </p:cNvPr>
          <p:cNvSpPr>
            <a:spLocks noGrp="1"/>
          </p:cNvSpPr>
          <p:nvPr>
            <p:ph type="body" sz="quarter" idx="13"/>
          </p:nvPr>
        </p:nvSpPr>
        <p:spPr>
          <a:xfrm>
            <a:off x="1416049" y="476251"/>
            <a:ext cx="10188123" cy="1003758"/>
          </a:xfrm>
        </p:spPr>
        <p:txBody>
          <a:bodyPr/>
          <a:lstStyle/>
          <a:p>
            <a:pPr>
              <a:spcAft>
                <a:spcPts val="300"/>
              </a:spcAft>
            </a:pPr>
            <a:r>
              <a:rPr kumimoji="0" lang="lt-LT" sz="4400" b="0" i="0" u="none" strike="noStrike" kern="1200" cap="none" spc="40" normalizeH="0" baseline="0" noProof="0" dirty="0">
                <a:ln>
                  <a:noFill/>
                </a:ln>
                <a:solidFill>
                  <a:srgbClr val="092E68"/>
                </a:solidFill>
                <a:effectLst/>
                <a:uLnTx/>
                <a:uFillTx/>
                <a:latin typeface="DM Serif Display" pitchFamily="2" charset="0"/>
              </a:rPr>
              <a:t>Stebėsenos rodikliai (1) </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127FA9B2-1213-6F3E-5C20-91890CFD491D}"/>
              </a:ext>
            </a:extLst>
          </p:cNvPr>
          <p:cNvSpPr>
            <a:spLocks noGrp="1"/>
          </p:cNvSpPr>
          <p:nvPr>
            <p:ph type="sldNum" sz="quarter" idx="4"/>
          </p:nvPr>
        </p:nvSpPr>
        <p:spPr/>
        <p:txBody>
          <a:bodyPr/>
          <a:lstStyle/>
          <a:p>
            <a:fld id="{2C9A1DEF-F8CC-264F-9A7B-89BAB9CBC5C2}" type="slidenum">
              <a:rPr lang="en-US" smtClean="0"/>
              <a:pPr/>
              <a:t>26</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05A3ACC6-A75D-83A1-4291-0F09C06C9E34}"/>
              </a:ext>
            </a:extLst>
          </p:cNvPr>
          <p:cNvSpPr>
            <a:spLocks noGrp="1"/>
          </p:cNvSpPr>
          <p:nvPr>
            <p:ph type="body" sz="quarter" idx="10"/>
          </p:nvPr>
        </p:nvSpPr>
        <p:spPr>
          <a:xfrm>
            <a:off x="1416049" y="1480009"/>
            <a:ext cx="10188123" cy="4594866"/>
          </a:xfrm>
        </p:spPr>
        <p:txBody>
          <a:bodyPr/>
          <a:lstStyle/>
          <a:p>
            <a:pPr marL="342900" indent="-342900" algn="just">
              <a:lnSpc>
                <a:spcPct val="100000"/>
              </a:lnSpc>
              <a:spcAft>
                <a:spcPts val="600"/>
              </a:spcAf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Pasirenkami</a:t>
            </a:r>
            <a:r>
              <a:rPr lang="lt-LT" sz="1800" dirty="0">
                <a:solidFill>
                  <a:schemeClr val="tx1"/>
                </a:solidFill>
                <a:latin typeface="Poppins" panose="00000500000000000000" pitchFamily="2" charset="-70"/>
              </a:rPr>
              <a:t> stebėsenos rodikliai:</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„Pažangos priemonės veiklų pagalba sukurtų socialinių inovacijų skaičius“ (P.N.2.4240);</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„Įgyvendintų priemonių, kurios kuria lanksčias ir palankias veiklos sąlygas, skaičius“ (P.N.2.4241);</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„Paramą gavusios įmonės, iš kurių labai mažos įmonės“ (P.B.2.0001.1);</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„Paramą gavusios įmonės, iš kurių mažos įmonės“ (P.B.2.0001.2); </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„Paramą gavusios įmonės, iš kurių vidutinės įmonės“ (P.B.2.0001.3);</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„Paramą gavusios įmonės, iš kurių didelės įmonės“ (P.B.2.0001.4). </a:t>
            </a:r>
          </a:p>
          <a:p>
            <a:pPr marL="342900" indent="-342900" algn="just">
              <a:lnSpc>
                <a:spcPct val="100000"/>
              </a:lnSpc>
              <a:spcAft>
                <a:spcPts val="600"/>
              </a:spcAf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Privalomi </a:t>
            </a:r>
            <a:r>
              <a:rPr lang="lt-LT" sz="1800" dirty="0">
                <a:solidFill>
                  <a:schemeClr val="tx1"/>
                </a:solidFill>
                <a:latin typeface="Poppins" panose="00000500000000000000" pitchFamily="2" charset="-70"/>
              </a:rPr>
              <a:t>stebėsenos rodikliai:</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„Privačios investicijos, papildančios viešąją paramą, iš kurių dotacijos, finansinės priemonės“ (R.B.2.2002);</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„Paramą dotacijomis gavusios įmonės“ (P.B.2.0002);</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„Privačios investicijos, papildančios viešąją paramą, iš kurių dotacijos“ (R.B.2.2002.1);</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„Paramą gavusios įmonės, iš kurių: labai mažos, mažos, vidutinės ir didelės įmonės“ (P.B.2.0001).</a:t>
            </a:r>
          </a:p>
          <a:p>
            <a:pPr algn="just">
              <a:spcAft>
                <a:spcPts val="600"/>
              </a:spcAft>
              <a:buClr>
                <a:srgbClr val="142D64"/>
              </a:buClr>
            </a:pPr>
            <a:endParaRPr lang="lt-LT" sz="2000" b="1" dirty="0">
              <a:solidFill>
                <a:srgbClr val="212529"/>
              </a:solidFill>
              <a:latin typeface="Poppins" panose="00000500000000000000" pitchFamily="2" charset="-70"/>
            </a:endParaRPr>
          </a:p>
        </p:txBody>
      </p:sp>
    </p:spTree>
    <p:extLst>
      <p:ext uri="{BB962C8B-B14F-4D97-AF65-F5344CB8AC3E}">
        <p14:creationId xmlns:p14="http://schemas.microsoft.com/office/powerpoint/2010/main" val="3032338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B0C03-7374-FD93-4685-1868DE264BC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879FDEB-83ED-3353-FE97-DBE29B640881}"/>
              </a:ext>
            </a:extLst>
          </p:cNvPr>
          <p:cNvSpPr>
            <a:spLocks noGrp="1"/>
          </p:cNvSpPr>
          <p:nvPr>
            <p:ph type="body" sz="quarter" idx="13"/>
          </p:nvPr>
        </p:nvSpPr>
        <p:spPr>
          <a:xfrm>
            <a:off x="1416049" y="476251"/>
            <a:ext cx="10188123" cy="1003758"/>
          </a:xfrm>
        </p:spPr>
        <p:txBody>
          <a:bodyPr/>
          <a:lstStyle/>
          <a:p>
            <a:pPr>
              <a:spcAft>
                <a:spcPts val="300"/>
              </a:spcAft>
            </a:pPr>
            <a:r>
              <a:rPr kumimoji="0" lang="lt-LT" sz="4400" b="0" i="0" u="none" strike="noStrike" kern="1200" cap="none" spc="40" normalizeH="0" baseline="0" noProof="0" dirty="0">
                <a:ln>
                  <a:noFill/>
                </a:ln>
                <a:solidFill>
                  <a:srgbClr val="092E68"/>
                </a:solidFill>
                <a:effectLst/>
                <a:uLnTx/>
                <a:uFillTx/>
                <a:latin typeface="DM Serif Display" pitchFamily="2" charset="0"/>
              </a:rPr>
              <a:t>Stebėsenos rodikliai (2) </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4A2A6563-2874-22E2-1667-F77B00DF6A7B}"/>
              </a:ext>
            </a:extLst>
          </p:cNvPr>
          <p:cNvSpPr>
            <a:spLocks noGrp="1"/>
          </p:cNvSpPr>
          <p:nvPr>
            <p:ph type="sldNum" sz="quarter" idx="4"/>
          </p:nvPr>
        </p:nvSpPr>
        <p:spPr/>
        <p:txBody>
          <a:bodyPr/>
          <a:lstStyle/>
          <a:p>
            <a:fld id="{2C9A1DEF-F8CC-264F-9A7B-89BAB9CBC5C2}" type="slidenum">
              <a:rPr lang="en-US" smtClean="0"/>
              <a:pPr/>
              <a:t>27</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533DEA84-9C71-BC07-7A9E-AFFBAE311AEC}"/>
              </a:ext>
            </a:extLst>
          </p:cNvPr>
          <p:cNvSpPr>
            <a:spLocks noGrp="1"/>
          </p:cNvSpPr>
          <p:nvPr>
            <p:ph type="body" sz="quarter" idx="10"/>
          </p:nvPr>
        </p:nvSpPr>
        <p:spPr>
          <a:xfrm>
            <a:off x="1416048" y="1580025"/>
            <a:ext cx="10188123" cy="4801724"/>
          </a:xfrm>
        </p:spPr>
        <p:txBody>
          <a:bodyPr/>
          <a:lstStyle/>
          <a:p>
            <a:pPr marL="342900" indent="-342900" algn="just">
              <a:lnSpc>
                <a:spcPct val="100000"/>
              </a:lnSpc>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„Pažangos priemonės veiklų pagalba sukurtų socialinių inovacijų skaičius“ (P.N.2.4240):</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300" b="1" dirty="0">
                <a:solidFill>
                  <a:srgbClr val="092D68"/>
                </a:solidFill>
                <a:latin typeface="Poppins" panose="00000500000000000000" pitchFamily="2" charset="-70"/>
              </a:rPr>
              <a:t>Rodiklio pasiekimo momentas: </a:t>
            </a:r>
            <a:r>
              <a:rPr lang="lt-LT" sz="1300" dirty="0">
                <a:solidFill>
                  <a:srgbClr val="212529"/>
                </a:solidFill>
                <a:latin typeface="Poppins" panose="00000500000000000000" pitchFamily="2" charset="-70"/>
              </a:rPr>
              <a:t>projekto veiklų įgyvendinimo metu arba projekto veiklų įgyvendinimo pabaigoje;</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300" b="1" dirty="0">
                <a:solidFill>
                  <a:srgbClr val="092D68"/>
                </a:solidFill>
                <a:latin typeface="Poppins" panose="00000500000000000000" pitchFamily="2" charset="-70"/>
              </a:rPr>
              <a:t>Rodiklio pasiekimą pagrindžiantys dokumentai:</a:t>
            </a:r>
            <a:r>
              <a:rPr lang="lt-LT" sz="1300" dirty="0">
                <a:solidFill>
                  <a:srgbClr val="212529"/>
                </a:solidFill>
                <a:latin typeface="Poppins" panose="00000500000000000000" pitchFamily="2" charset="-70"/>
              </a:rPr>
              <a:t> nuoroda į Europos Komisijos duomenų bazėje </a:t>
            </a:r>
            <a:r>
              <a:rPr lang="lt-LT" sz="1300" i="1" dirty="0">
                <a:solidFill>
                  <a:srgbClr val="212529"/>
                </a:solidFill>
                <a:latin typeface="Poppins" panose="00000500000000000000" pitchFamily="2" charset="-70"/>
              </a:rPr>
              <a:t>(angl. The Social Innovation Match (SIM)) </a:t>
            </a:r>
            <a:r>
              <a:rPr lang="lt-LT" sz="1300" dirty="0">
                <a:solidFill>
                  <a:srgbClr val="212529"/>
                </a:solidFill>
                <a:latin typeface="Poppins" panose="00000500000000000000" pitchFamily="2" charset="-70"/>
              </a:rPr>
              <a:t>registruotą bei paskelbta sukurtą socialinę inovaciją.</a:t>
            </a:r>
            <a:endParaRPr lang="lt-LT" sz="1600" dirty="0">
              <a:solidFill>
                <a:srgbClr val="212529"/>
              </a:solidFill>
              <a:latin typeface="Poppins" panose="00000500000000000000" pitchFamily="2" charset="-70"/>
            </a:endParaRPr>
          </a:p>
          <a:p>
            <a:pPr marL="342900" indent="-342900" algn="just">
              <a:lnSpc>
                <a:spcPct val="100000"/>
              </a:lnSpc>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„Įgyvendintų priemonių, kurios kuria lanksčias ir palankias veiklos sąlygas, skaičius“ (P.N.2.4241):</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300" b="1" dirty="0">
                <a:solidFill>
                  <a:srgbClr val="092D68"/>
                </a:solidFill>
                <a:latin typeface="Poppins" panose="00000500000000000000" pitchFamily="2" charset="-70"/>
              </a:rPr>
              <a:t>Rodiklio pasiekimo momentas:</a:t>
            </a:r>
            <a:r>
              <a:rPr lang="lt-LT" sz="1300" dirty="0">
                <a:solidFill>
                  <a:srgbClr val="212529"/>
                </a:solidFill>
                <a:latin typeface="Poppins" panose="00000500000000000000" pitchFamily="2" charset="-70"/>
              </a:rPr>
              <a:t> projekto veiklų įgyvendinimo metu arba projekto veiklų įgyvendinimo pabaigoje;</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300" b="1" dirty="0">
                <a:solidFill>
                  <a:srgbClr val="092D68"/>
                </a:solidFill>
                <a:latin typeface="Poppins" panose="00000500000000000000" pitchFamily="2" charset="-70"/>
              </a:rPr>
              <a:t>Rodiklio pasiekimą pagrindžiantys dokumentai: </a:t>
            </a:r>
            <a:r>
              <a:rPr lang="lt-LT" sz="1300" dirty="0">
                <a:solidFill>
                  <a:srgbClr val="212529"/>
                </a:solidFill>
                <a:latin typeface="Poppins" panose="00000500000000000000" pitchFamily="2" charset="-70"/>
              </a:rPr>
              <a:t>darbo arba paslaugų teikimo sutartys, paslaugų perdavimo-priėmimo aktai ir (arba) sąskaitos faktūros, kiti dokumentai, pagrindžiantys darbuotojo arba paslaugų tiekėjo priskyrimą vienai iš nurodytų tikslinių grupių.</a:t>
            </a:r>
          </a:p>
          <a:p>
            <a:pPr marL="342900" indent="-342900" algn="just">
              <a:lnSpc>
                <a:spcPct val="100000"/>
              </a:lnSpc>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„Paramą gavusios įmonės, iš kurių labai mažos įmonės“ (P.B.2.0001.1), „Paramą gavusios įmonės, iš kurių mažos įmonės“ (P.B.2.0001.2), „Paramą gavusios įmonės, iš kurių vidutinės įmonės“ (P.B.2.0001.3), „Paramą gavusios įmonės, iš kurių didelės įmonės“ (P.B.2.0001.4):</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300" b="1" dirty="0">
                <a:solidFill>
                  <a:srgbClr val="092D68"/>
                </a:solidFill>
                <a:latin typeface="Poppins" panose="00000500000000000000" pitchFamily="2" charset="-70"/>
              </a:rPr>
              <a:t>Rodiklio pasiekimo momentas: </a:t>
            </a:r>
            <a:r>
              <a:rPr lang="lt-LT" sz="1300" dirty="0">
                <a:solidFill>
                  <a:srgbClr val="212529"/>
                </a:solidFill>
                <a:latin typeface="Poppins" panose="00000500000000000000" pitchFamily="2" charset="-70"/>
              </a:rPr>
              <a:t>projekto veiklų įgyvendinimo pabaigoje;</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300" b="1" dirty="0">
                <a:solidFill>
                  <a:srgbClr val="092D68"/>
                </a:solidFill>
                <a:latin typeface="Poppins" panose="00000500000000000000" pitchFamily="2" charset="-70"/>
              </a:rPr>
              <a:t>Rodiklio pasiekimą pagrindžiantys dokumentai: </a:t>
            </a:r>
            <a:r>
              <a:rPr lang="lt-LT" sz="1300" dirty="0">
                <a:solidFill>
                  <a:srgbClr val="212529"/>
                </a:solidFill>
                <a:latin typeface="Poppins" panose="00000500000000000000" pitchFamily="2" charset="-70"/>
              </a:rPr>
              <a:t>KKI produkto ir (arba) paslaugos sukūrimą ar patobulinimą pagrindžiantys dokumentai (pirkimo sutartys, sąskaitos faktūros, priėmimo-perdavimo aktai, ekranvaizdžiai, fotofiksacijos, įvedimo į eksploataciją aktai ir (arba) kt.).</a:t>
            </a:r>
          </a:p>
        </p:txBody>
      </p:sp>
    </p:spTree>
    <p:extLst>
      <p:ext uri="{BB962C8B-B14F-4D97-AF65-F5344CB8AC3E}">
        <p14:creationId xmlns:p14="http://schemas.microsoft.com/office/powerpoint/2010/main" val="2552220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C429C-AAED-78AB-7F70-E21760A59D9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1A098B-4CED-19E1-CEBF-FC8D3E034C4C}"/>
              </a:ext>
            </a:extLst>
          </p:cNvPr>
          <p:cNvSpPr>
            <a:spLocks noGrp="1"/>
          </p:cNvSpPr>
          <p:nvPr>
            <p:ph type="body" sz="quarter" idx="13"/>
          </p:nvPr>
        </p:nvSpPr>
        <p:spPr>
          <a:xfrm>
            <a:off x="1416049" y="476251"/>
            <a:ext cx="10188123" cy="1003758"/>
          </a:xfrm>
        </p:spPr>
        <p:txBody>
          <a:bodyPr/>
          <a:lstStyle/>
          <a:p>
            <a:pPr>
              <a:spcAft>
                <a:spcPts val="300"/>
              </a:spcAft>
            </a:pPr>
            <a:r>
              <a:rPr kumimoji="0" lang="lt-LT" sz="4400" b="0" i="0" u="none" strike="noStrike" kern="1200" cap="none" spc="40" normalizeH="0" baseline="0" noProof="0" dirty="0">
                <a:ln>
                  <a:noFill/>
                </a:ln>
                <a:solidFill>
                  <a:srgbClr val="092E68"/>
                </a:solidFill>
                <a:effectLst/>
                <a:uLnTx/>
                <a:uFillTx/>
                <a:latin typeface="DM Serif Display" pitchFamily="2" charset="0"/>
              </a:rPr>
              <a:t>Stebėsenos rodikliai (3) </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A228B9C0-6CD7-04A9-1187-AAC6E36C4548}"/>
              </a:ext>
            </a:extLst>
          </p:cNvPr>
          <p:cNvSpPr>
            <a:spLocks noGrp="1"/>
          </p:cNvSpPr>
          <p:nvPr>
            <p:ph type="sldNum" sz="quarter" idx="4"/>
          </p:nvPr>
        </p:nvSpPr>
        <p:spPr/>
        <p:txBody>
          <a:bodyPr/>
          <a:lstStyle/>
          <a:p>
            <a:fld id="{2C9A1DEF-F8CC-264F-9A7B-89BAB9CBC5C2}" type="slidenum">
              <a:rPr lang="en-US" smtClean="0"/>
              <a:pPr/>
              <a:t>28</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A0FBAF26-2659-780D-17CD-1BED9BDE1AD8}"/>
              </a:ext>
            </a:extLst>
          </p:cNvPr>
          <p:cNvSpPr>
            <a:spLocks noGrp="1"/>
          </p:cNvSpPr>
          <p:nvPr>
            <p:ph type="body" sz="quarter" idx="10"/>
          </p:nvPr>
        </p:nvSpPr>
        <p:spPr>
          <a:xfrm>
            <a:off x="1397821" y="1679487"/>
            <a:ext cx="10188123" cy="4801724"/>
          </a:xfrm>
        </p:spPr>
        <p:txBody>
          <a:bodyPr/>
          <a:lstStyle/>
          <a:p>
            <a:pPr marL="342900" indent="-342900" algn="just">
              <a:lnSpc>
                <a:spcPct val="100000"/>
              </a:lnSpc>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„Privačios investicijos, papildančios viešąją paramą, iš kurių dotacijos, finansinės priemonės“ (R.B.2.2002) ir „Privačios investicijos, papildančios viešąją paramą, iš kurių dotacijos“ (R.B.2.2002.1):</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300" b="1" dirty="0">
                <a:solidFill>
                  <a:srgbClr val="092D68"/>
                </a:solidFill>
                <a:latin typeface="Poppins" panose="00000500000000000000" pitchFamily="2" charset="-70"/>
              </a:rPr>
              <a:t>Rodiklio pasiekimo momentas: </a:t>
            </a:r>
            <a:r>
              <a:rPr lang="lt-LT" sz="1300" dirty="0">
                <a:solidFill>
                  <a:srgbClr val="212529"/>
                </a:solidFill>
                <a:latin typeface="Poppins" panose="00000500000000000000" pitchFamily="2" charset="-70"/>
              </a:rPr>
              <a:t>projekto veiklų įgyvendinimo pabaigoje;</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300" b="1" dirty="0">
                <a:solidFill>
                  <a:srgbClr val="092D68"/>
                </a:solidFill>
                <a:latin typeface="Poppins" panose="00000500000000000000" pitchFamily="2" charset="-70"/>
              </a:rPr>
              <a:t>Rodiklio pasiekimą pagrindžiantys dokumentai:</a:t>
            </a:r>
            <a:r>
              <a:rPr lang="lt-LT" sz="1300" dirty="0">
                <a:solidFill>
                  <a:srgbClr val="212529"/>
                </a:solidFill>
                <a:latin typeface="Poppins" panose="00000500000000000000" pitchFamily="2" charset="-70"/>
              </a:rPr>
              <a:t> projektų sutartys, sąskaitos faktūros (kopijos), apmokėjimo įrodymo dokumentai, teikiamos išlaidų pagrindimo ataskaitos, ir kiti dokumentai, kuriais patvirtinamos projekto vykdytojo ir privačios investicijos į projektą.</a:t>
            </a:r>
            <a:endParaRPr lang="lt-LT" sz="1600" dirty="0">
              <a:solidFill>
                <a:srgbClr val="212529"/>
              </a:solidFill>
              <a:latin typeface="Poppins" panose="00000500000000000000" pitchFamily="2" charset="-70"/>
            </a:endParaRPr>
          </a:p>
          <a:p>
            <a:pPr marL="342900" indent="-342900" algn="just">
              <a:lnSpc>
                <a:spcPct val="100000"/>
              </a:lnSpc>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„Paramą dotacijomis gavusios įmonės“ (P.B.2.0002) ir „Paramą gavusios įmonės, iš kurių: labai mažos, mažos, vidutinės ir didelės įmonės“ (P.B.2.0001).</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300" b="1" dirty="0">
                <a:solidFill>
                  <a:srgbClr val="092D68"/>
                </a:solidFill>
                <a:latin typeface="Poppins" panose="00000500000000000000" pitchFamily="2" charset="-70"/>
              </a:rPr>
              <a:t>Rodiklio pasiekimo momentas: </a:t>
            </a:r>
            <a:r>
              <a:rPr lang="lt-LT" sz="1300" dirty="0">
                <a:solidFill>
                  <a:srgbClr val="212529"/>
                </a:solidFill>
                <a:latin typeface="Poppins" panose="00000500000000000000" pitchFamily="2" charset="-70"/>
              </a:rPr>
              <a:t>projekto veiklų įgyvendinimo pabaigoje;</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300" b="1" dirty="0">
                <a:solidFill>
                  <a:srgbClr val="092D68"/>
                </a:solidFill>
                <a:latin typeface="Poppins" panose="00000500000000000000" pitchFamily="2" charset="-70"/>
              </a:rPr>
              <a:t>Rodiklio pasiekimą pagrindžiantys dokumentai: </a:t>
            </a:r>
            <a:r>
              <a:rPr lang="lt-LT" sz="1300" dirty="0">
                <a:solidFill>
                  <a:srgbClr val="212529"/>
                </a:solidFill>
                <a:latin typeface="Poppins" panose="00000500000000000000" pitchFamily="2" charset="-70"/>
              </a:rPr>
              <a:t>KKI produkto ir (arba) paslaugos sukūrimą ar patobulinimą pagrindžiantys dokumentai (pirkimo sutartys, sąskaitos faktūros, priėmimo-perdavimo aktai, ekranvaizdžiai, fotofiksacijos, įvedimo į eksploataciją aktai ir (arba) kt.).</a:t>
            </a:r>
          </a:p>
        </p:txBody>
      </p:sp>
      <p:grpSp>
        <p:nvGrpSpPr>
          <p:cNvPr id="2" name="Group 1">
            <a:extLst>
              <a:ext uri="{FF2B5EF4-FFF2-40B4-BE49-F238E27FC236}">
                <a16:creationId xmlns:a16="http://schemas.microsoft.com/office/drawing/2014/main" id="{7274FAD9-1B9F-5E15-9961-62ABEBDD5CDE}"/>
              </a:ext>
            </a:extLst>
          </p:cNvPr>
          <p:cNvGrpSpPr/>
          <p:nvPr/>
        </p:nvGrpSpPr>
        <p:grpSpPr>
          <a:xfrm>
            <a:off x="8432753" y="5239649"/>
            <a:ext cx="1338598" cy="1441040"/>
            <a:chOff x="2584932" y="1254283"/>
            <a:chExt cx="1382570" cy="1382568"/>
          </a:xfrm>
        </p:grpSpPr>
        <p:grpSp>
          <p:nvGrpSpPr>
            <p:cNvPr id="6" name="Group 53">
              <a:extLst>
                <a:ext uri="{FF2B5EF4-FFF2-40B4-BE49-F238E27FC236}">
                  <a16:creationId xmlns:a16="http://schemas.microsoft.com/office/drawing/2014/main" id="{0D90FB35-5049-95EF-F05D-E4FCEE628517}"/>
                </a:ext>
              </a:extLst>
            </p:cNvPr>
            <p:cNvGrpSpPr/>
            <p:nvPr/>
          </p:nvGrpSpPr>
          <p:grpSpPr>
            <a:xfrm>
              <a:off x="2584932" y="1254283"/>
              <a:ext cx="1382570" cy="1382568"/>
              <a:chOff x="953424" y="1486519"/>
              <a:chExt cx="2228412" cy="2228408"/>
            </a:xfrm>
            <a:solidFill>
              <a:srgbClr val="1AA4BE"/>
            </a:solidFill>
          </p:grpSpPr>
          <p:sp>
            <p:nvSpPr>
              <p:cNvPr id="8" name="Freeform 45">
                <a:extLst>
                  <a:ext uri="{FF2B5EF4-FFF2-40B4-BE49-F238E27FC236}">
                    <a16:creationId xmlns:a16="http://schemas.microsoft.com/office/drawing/2014/main" id="{68F8181C-BFDA-349D-456C-1EB827D3B16E}"/>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87AC"/>
              </a:solid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9" name="Oval 8">
                <a:extLst>
                  <a:ext uri="{FF2B5EF4-FFF2-40B4-BE49-F238E27FC236}">
                    <a16:creationId xmlns:a16="http://schemas.microsoft.com/office/drawing/2014/main" id="{452B2E55-122F-4BB7-610B-DDC4F9B818BE}"/>
                  </a:ext>
                </a:extLst>
              </p:cNvPr>
              <p:cNvSpPr/>
              <p:nvPr/>
            </p:nvSpPr>
            <p:spPr>
              <a:xfrm>
                <a:off x="1376346" y="1909439"/>
                <a:ext cx="1382568" cy="1382568"/>
              </a:xfrm>
              <a:prstGeom prst="ellipse">
                <a:avLst/>
              </a:prstGeom>
              <a:solidFill>
                <a:srgbClr val="0187AC"/>
              </a:solidFill>
              <a:ln w="76200" cap="flat" cmpd="sng" algn="ctr">
                <a:solidFill>
                  <a:srgbClr val="0187AC">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800" b="0" i="0" u="none" strike="noStrike" kern="0" cap="none" spc="0" normalizeH="0" baseline="0" noProof="0">
                  <a:ln>
                    <a:noFill/>
                  </a:ln>
                  <a:solidFill>
                    <a:srgbClr val="FFFFFF"/>
                  </a:solidFill>
                  <a:effectLst/>
                  <a:uLnTx/>
                  <a:uFillTx/>
                  <a:latin typeface="Calibri"/>
                  <a:ea typeface="+mn-ea"/>
                  <a:cs typeface="+mn-cs"/>
                </a:endParaRPr>
              </a:p>
            </p:txBody>
          </p:sp>
        </p:grpSp>
        <p:sp>
          <p:nvSpPr>
            <p:cNvPr id="7" name="Freeform 6">
              <a:extLst>
                <a:ext uri="{FF2B5EF4-FFF2-40B4-BE49-F238E27FC236}">
                  <a16:creationId xmlns:a16="http://schemas.microsoft.com/office/drawing/2014/main" id="{6A7E171F-0E38-DE44-CA17-7DD6F332711D}"/>
                </a:ext>
              </a:extLst>
            </p:cNvPr>
            <p:cNvSpPr>
              <a:spLocks noEditPoints="1"/>
            </p:cNvSpPr>
            <p:nvPr/>
          </p:nvSpPr>
          <p:spPr bwMode="auto">
            <a:xfrm>
              <a:off x="3093446" y="1802529"/>
              <a:ext cx="365543" cy="286077"/>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grpSp>
        <p:nvGrpSpPr>
          <p:cNvPr id="10" name="Group 9">
            <a:extLst>
              <a:ext uri="{FF2B5EF4-FFF2-40B4-BE49-F238E27FC236}">
                <a16:creationId xmlns:a16="http://schemas.microsoft.com/office/drawing/2014/main" id="{56C9C90D-F637-0F1F-A324-EF4383817F0B}"/>
              </a:ext>
            </a:extLst>
          </p:cNvPr>
          <p:cNvGrpSpPr/>
          <p:nvPr/>
        </p:nvGrpSpPr>
        <p:grpSpPr>
          <a:xfrm>
            <a:off x="6996460" y="4918564"/>
            <a:ext cx="1497245" cy="1611828"/>
            <a:chOff x="1641271" y="2244524"/>
            <a:chExt cx="1546429" cy="1546426"/>
          </a:xfrm>
        </p:grpSpPr>
        <p:grpSp>
          <p:nvGrpSpPr>
            <p:cNvPr id="11" name="Group 50">
              <a:extLst>
                <a:ext uri="{FF2B5EF4-FFF2-40B4-BE49-F238E27FC236}">
                  <a16:creationId xmlns:a16="http://schemas.microsoft.com/office/drawing/2014/main" id="{01D6783D-0C3E-C301-B515-5F8953AFC707}"/>
                </a:ext>
              </a:extLst>
            </p:cNvPr>
            <p:cNvGrpSpPr/>
            <p:nvPr/>
          </p:nvGrpSpPr>
          <p:grpSpPr>
            <a:xfrm>
              <a:off x="1641271" y="2244524"/>
              <a:ext cx="1546429" cy="1546426"/>
              <a:chOff x="953424" y="1486519"/>
              <a:chExt cx="2228412" cy="2228408"/>
            </a:xfrm>
            <a:solidFill>
              <a:srgbClr val="0187AC"/>
            </a:solidFill>
          </p:grpSpPr>
          <p:sp>
            <p:nvSpPr>
              <p:cNvPr id="13" name="Freeform 42">
                <a:extLst>
                  <a:ext uri="{FF2B5EF4-FFF2-40B4-BE49-F238E27FC236}">
                    <a16:creationId xmlns:a16="http://schemas.microsoft.com/office/drawing/2014/main" id="{CF978CD8-89AB-135F-370A-AC97D090662A}"/>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76490"/>
              </a:solid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14" name="Oval 13">
                <a:extLst>
                  <a:ext uri="{FF2B5EF4-FFF2-40B4-BE49-F238E27FC236}">
                    <a16:creationId xmlns:a16="http://schemas.microsoft.com/office/drawing/2014/main" id="{D744B952-A841-5ACE-CFDB-0938F23B1AE2}"/>
                  </a:ext>
                </a:extLst>
              </p:cNvPr>
              <p:cNvSpPr/>
              <p:nvPr/>
            </p:nvSpPr>
            <p:spPr>
              <a:xfrm>
                <a:off x="1376346" y="1909440"/>
                <a:ext cx="1382568" cy="1382568"/>
              </a:xfrm>
              <a:prstGeom prst="ellipse">
                <a:avLst/>
              </a:prstGeom>
              <a:solidFill>
                <a:srgbClr val="176490"/>
              </a:solidFill>
              <a:ln w="57150" cap="flat" cmpd="sng" algn="ctr">
                <a:solidFill>
                  <a:srgbClr val="17649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267" b="0" i="0" u="none" strike="noStrike" kern="0" cap="none" spc="0" normalizeH="0" baseline="0" noProof="0">
                  <a:ln>
                    <a:noFill/>
                  </a:ln>
                  <a:solidFill>
                    <a:srgbClr val="FFFFFF"/>
                  </a:solidFill>
                  <a:effectLst/>
                  <a:uLnTx/>
                  <a:uFillTx/>
                  <a:latin typeface="Calibri"/>
                  <a:ea typeface="+mn-ea"/>
                  <a:cs typeface="+mn-cs"/>
                </a:endParaRPr>
              </a:p>
            </p:txBody>
          </p:sp>
        </p:grpSp>
        <p:sp>
          <p:nvSpPr>
            <p:cNvPr id="12" name="Freeform 9">
              <a:extLst>
                <a:ext uri="{FF2B5EF4-FFF2-40B4-BE49-F238E27FC236}">
                  <a16:creationId xmlns:a16="http://schemas.microsoft.com/office/drawing/2014/main" id="{8C41E8CF-DB65-3988-D1F3-C5C1E03530FB}"/>
                </a:ext>
              </a:extLst>
            </p:cNvPr>
            <p:cNvSpPr>
              <a:spLocks noEditPoints="1"/>
            </p:cNvSpPr>
            <p:nvPr/>
          </p:nvSpPr>
          <p:spPr bwMode="auto">
            <a:xfrm>
              <a:off x="2168522" y="2743224"/>
              <a:ext cx="491926" cy="549026"/>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grpSp>
        <p:nvGrpSpPr>
          <p:cNvPr id="15" name="Group 14">
            <a:extLst>
              <a:ext uri="{FF2B5EF4-FFF2-40B4-BE49-F238E27FC236}">
                <a16:creationId xmlns:a16="http://schemas.microsoft.com/office/drawing/2014/main" id="{C15CC84B-AC93-98EA-EA1B-668850A8D17E}"/>
              </a:ext>
            </a:extLst>
          </p:cNvPr>
          <p:cNvGrpSpPr/>
          <p:nvPr/>
        </p:nvGrpSpPr>
        <p:grpSpPr>
          <a:xfrm>
            <a:off x="10682558" y="5428030"/>
            <a:ext cx="928935" cy="1000025"/>
            <a:chOff x="3622147" y="2526702"/>
            <a:chExt cx="959450" cy="959448"/>
          </a:xfrm>
        </p:grpSpPr>
        <p:grpSp>
          <p:nvGrpSpPr>
            <p:cNvPr id="16" name="Group 56">
              <a:extLst>
                <a:ext uri="{FF2B5EF4-FFF2-40B4-BE49-F238E27FC236}">
                  <a16:creationId xmlns:a16="http://schemas.microsoft.com/office/drawing/2014/main" id="{F09B3ECF-B2D2-65F5-3F93-7EA228F11953}"/>
                </a:ext>
              </a:extLst>
            </p:cNvPr>
            <p:cNvGrpSpPr/>
            <p:nvPr/>
          </p:nvGrpSpPr>
          <p:grpSpPr>
            <a:xfrm>
              <a:off x="3622147" y="2526702"/>
              <a:ext cx="959450" cy="959448"/>
              <a:chOff x="953424" y="1486519"/>
              <a:chExt cx="2228412" cy="2228408"/>
            </a:xfrm>
            <a:solidFill>
              <a:srgbClr val="52C3CB"/>
            </a:solidFill>
          </p:grpSpPr>
          <p:sp>
            <p:nvSpPr>
              <p:cNvPr id="18" name="Freeform 48">
                <a:extLst>
                  <a:ext uri="{FF2B5EF4-FFF2-40B4-BE49-F238E27FC236}">
                    <a16:creationId xmlns:a16="http://schemas.microsoft.com/office/drawing/2014/main" id="{292357F4-F517-8470-A302-84C2CAB67713}"/>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19" name="Oval 18">
                <a:extLst>
                  <a:ext uri="{FF2B5EF4-FFF2-40B4-BE49-F238E27FC236}">
                    <a16:creationId xmlns:a16="http://schemas.microsoft.com/office/drawing/2014/main" id="{27F2C12E-A897-36B5-7515-B14DA4B47A44}"/>
                  </a:ext>
                </a:extLst>
              </p:cNvPr>
              <p:cNvSpPr/>
              <p:nvPr/>
            </p:nvSpPr>
            <p:spPr>
              <a:xfrm>
                <a:off x="1376346" y="1909439"/>
                <a:ext cx="1382568" cy="1382568"/>
              </a:xfrm>
              <a:prstGeom prst="ellipse">
                <a:avLst/>
              </a:prstGeom>
              <a:grpFill/>
              <a:ln w="38100" cap="flat" cmpd="sng" algn="ctr">
                <a:solidFill>
                  <a:srgbClr val="52C3CB">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267" b="0" i="0" u="none" strike="noStrike" kern="0" cap="none" spc="0" normalizeH="0" baseline="0" noProof="0">
                  <a:ln>
                    <a:noFill/>
                  </a:ln>
                  <a:solidFill>
                    <a:srgbClr val="FFFFFF"/>
                  </a:solidFill>
                  <a:effectLst/>
                  <a:uLnTx/>
                  <a:uFillTx/>
                  <a:latin typeface="Calibri"/>
                  <a:ea typeface="+mn-ea"/>
                  <a:cs typeface="+mn-cs"/>
                </a:endParaRPr>
              </a:p>
            </p:txBody>
          </p:sp>
        </p:grpSp>
        <p:sp>
          <p:nvSpPr>
            <p:cNvPr id="17" name="Freeform 9">
              <a:extLst>
                <a:ext uri="{FF2B5EF4-FFF2-40B4-BE49-F238E27FC236}">
                  <a16:creationId xmlns:a16="http://schemas.microsoft.com/office/drawing/2014/main" id="{8346B22E-D8D1-9CEE-9490-DEE38711D92D}"/>
                </a:ext>
              </a:extLst>
            </p:cNvPr>
            <p:cNvSpPr>
              <a:spLocks noEditPoints="1"/>
            </p:cNvSpPr>
            <p:nvPr/>
          </p:nvSpPr>
          <p:spPr bwMode="auto">
            <a:xfrm rot="2024094">
              <a:off x="4015055" y="2805986"/>
              <a:ext cx="173634" cy="400880"/>
            </a:xfrm>
            <a:custGeom>
              <a:avLst/>
              <a:gdLst/>
              <a:ahLst/>
              <a:cxnLst>
                <a:cxn ang="0">
                  <a:pos x="0" y="84"/>
                </a:cxn>
                <a:cxn ang="0">
                  <a:pos x="50" y="134"/>
                </a:cxn>
                <a:cxn ang="0">
                  <a:pos x="61" y="133"/>
                </a:cxn>
                <a:cxn ang="0">
                  <a:pos x="61" y="148"/>
                </a:cxn>
                <a:cxn ang="0">
                  <a:pos x="73" y="154"/>
                </a:cxn>
                <a:cxn ang="0">
                  <a:pos x="73" y="278"/>
                </a:cxn>
                <a:cxn ang="0">
                  <a:pos x="61" y="284"/>
                </a:cxn>
                <a:cxn ang="0">
                  <a:pos x="61" y="377"/>
                </a:cxn>
                <a:cxn ang="0">
                  <a:pos x="75" y="392"/>
                </a:cxn>
                <a:cxn ang="0">
                  <a:pos x="93" y="392"/>
                </a:cxn>
                <a:cxn ang="0">
                  <a:pos x="107" y="377"/>
                </a:cxn>
                <a:cxn ang="0">
                  <a:pos x="107" y="357"/>
                </a:cxn>
                <a:cxn ang="0">
                  <a:pos x="143" y="357"/>
                </a:cxn>
                <a:cxn ang="0">
                  <a:pos x="157" y="343"/>
                </a:cxn>
                <a:cxn ang="0">
                  <a:pos x="143" y="329"/>
                </a:cxn>
                <a:cxn ang="0">
                  <a:pos x="107" y="329"/>
                </a:cxn>
                <a:cxn ang="0">
                  <a:pos x="107" y="321"/>
                </a:cxn>
                <a:cxn ang="0">
                  <a:pos x="143" y="321"/>
                </a:cxn>
                <a:cxn ang="0">
                  <a:pos x="157" y="307"/>
                </a:cxn>
                <a:cxn ang="0">
                  <a:pos x="143" y="293"/>
                </a:cxn>
                <a:cxn ang="0">
                  <a:pos x="107" y="293"/>
                </a:cxn>
                <a:cxn ang="0">
                  <a:pos x="107" y="283"/>
                </a:cxn>
                <a:cxn ang="0">
                  <a:pos x="95" y="277"/>
                </a:cxn>
                <a:cxn ang="0">
                  <a:pos x="95" y="156"/>
                </a:cxn>
                <a:cxn ang="0">
                  <a:pos x="107" y="150"/>
                </a:cxn>
                <a:cxn ang="0">
                  <a:pos x="107" y="133"/>
                </a:cxn>
                <a:cxn ang="0">
                  <a:pos x="117" y="134"/>
                </a:cxn>
                <a:cxn ang="0">
                  <a:pos x="168" y="84"/>
                </a:cxn>
                <a:cxn ang="0">
                  <a:pos x="132" y="36"/>
                </a:cxn>
                <a:cxn ang="0">
                  <a:pos x="84" y="0"/>
                </a:cxn>
                <a:cxn ang="0">
                  <a:pos x="36" y="36"/>
                </a:cxn>
                <a:cxn ang="0">
                  <a:pos x="0" y="84"/>
                </a:cxn>
                <a:cxn ang="0">
                  <a:pos x="84" y="31"/>
                </a:cxn>
                <a:cxn ang="0">
                  <a:pos x="107" y="54"/>
                </a:cxn>
                <a:cxn ang="0">
                  <a:pos x="106" y="62"/>
                </a:cxn>
                <a:cxn ang="0">
                  <a:pos x="129" y="87"/>
                </a:cxn>
                <a:cxn ang="0">
                  <a:pos x="105" y="111"/>
                </a:cxn>
                <a:cxn ang="0">
                  <a:pos x="84" y="100"/>
                </a:cxn>
                <a:cxn ang="0">
                  <a:pos x="63" y="111"/>
                </a:cxn>
                <a:cxn ang="0">
                  <a:pos x="38" y="87"/>
                </a:cxn>
                <a:cxn ang="0">
                  <a:pos x="62" y="62"/>
                </a:cxn>
                <a:cxn ang="0">
                  <a:pos x="61" y="54"/>
                </a:cxn>
                <a:cxn ang="0">
                  <a:pos x="84" y="31"/>
                </a:cxn>
                <a:cxn ang="0">
                  <a:pos x="84" y="31"/>
                </a:cxn>
                <a:cxn ang="0">
                  <a:pos x="84" y="31"/>
                </a:cxn>
              </a:cxnLst>
              <a:rect l="0" t="0" r="r" b="b"/>
              <a:pathLst>
                <a:path w="168" h="392">
                  <a:moveTo>
                    <a:pt x="0" y="84"/>
                  </a:moveTo>
                  <a:cubicBezTo>
                    <a:pt x="0" y="112"/>
                    <a:pt x="23" y="134"/>
                    <a:pt x="50" y="134"/>
                  </a:cubicBezTo>
                  <a:cubicBezTo>
                    <a:pt x="54" y="134"/>
                    <a:pt x="57" y="134"/>
                    <a:pt x="61" y="133"/>
                  </a:cubicBezTo>
                  <a:cubicBezTo>
                    <a:pt x="61" y="148"/>
                    <a:pt x="61" y="148"/>
                    <a:pt x="61" y="148"/>
                  </a:cubicBezTo>
                  <a:cubicBezTo>
                    <a:pt x="73" y="154"/>
                    <a:pt x="73" y="154"/>
                    <a:pt x="73" y="154"/>
                  </a:cubicBezTo>
                  <a:cubicBezTo>
                    <a:pt x="73" y="278"/>
                    <a:pt x="73" y="278"/>
                    <a:pt x="73" y="278"/>
                  </a:cubicBezTo>
                  <a:cubicBezTo>
                    <a:pt x="61" y="284"/>
                    <a:pt x="61" y="284"/>
                    <a:pt x="61" y="284"/>
                  </a:cubicBezTo>
                  <a:cubicBezTo>
                    <a:pt x="61" y="377"/>
                    <a:pt x="61" y="377"/>
                    <a:pt x="61" y="377"/>
                  </a:cubicBezTo>
                  <a:cubicBezTo>
                    <a:pt x="61" y="385"/>
                    <a:pt x="67" y="392"/>
                    <a:pt x="75" y="392"/>
                  </a:cubicBezTo>
                  <a:cubicBezTo>
                    <a:pt x="93" y="392"/>
                    <a:pt x="93" y="392"/>
                    <a:pt x="93" y="392"/>
                  </a:cubicBezTo>
                  <a:cubicBezTo>
                    <a:pt x="101" y="392"/>
                    <a:pt x="107" y="385"/>
                    <a:pt x="107" y="377"/>
                  </a:cubicBezTo>
                  <a:cubicBezTo>
                    <a:pt x="107" y="357"/>
                    <a:pt x="107" y="357"/>
                    <a:pt x="107" y="357"/>
                  </a:cubicBezTo>
                  <a:cubicBezTo>
                    <a:pt x="143" y="357"/>
                    <a:pt x="143" y="357"/>
                    <a:pt x="143" y="357"/>
                  </a:cubicBezTo>
                  <a:cubicBezTo>
                    <a:pt x="150" y="357"/>
                    <a:pt x="157" y="350"/>
                    <a:pt x="157" y="343"/>
                  </a:cubicBezTo>
                  <a:cubicBezTo>
                    <a:pt x="157" y="335"/>
                    <a:pt x="150" y="329"/>
                    <a:pt x="143" y="329"/>
                  </a:cubicBezTo>
                  <a:cubicBezTo>
                    <a:pt x="107" y="329"/>
                    <a:pt x="107" y="329"/>
                    <a:pt x="107" y="329"/>
                  </a:cubicBezTo>
                  <a:cubicBezTo>
                    <a:pt x="107" y="321"/>
                    <a:pt x="107" y="321"/>
                    <a:pt x="107" y="321"/>
                  </a:cubicBezTo>
                  <a:cubicBezTo>
                    <a:pt x="143" y="321"/>
                    <a:pt x="143" y="321"/>
                    <a:pt x="143" y="321"/>
                  </a:cubicBezTo>
                  <a:cubicBezTo>
                    <a:pt x="150" y="321"/>
                    <a:pt x="157" y="314"/>
                    <a:pt x="157" y="307"/>
                  </a:cubicBezTo>
                  <a:cubicBezTo>
                    <a:pt x="157" y="299"/>
                    <a:pt x="150" y="293"/>
                    <a:pt x="143" y="293"/>
                  </a:cubicBezTo>
                  <a:cubicBezTo>
                    <a:pt x="107" y="293"/>
                    <a:pt x="107" y="293"/>
                    <a:pt x="107" y="293"/>
                  </a:cubicBezTo>
                  <a:cubicBezTo>
                    <a:pt x="107" y="283"/>
                    <a:pt x="107" y="283"/>
                    <a:pt x="107" y="283"/>
                  </a:cubicBezTo>
                  <a:cubicBezTo>
                    <a:pt x="95" y="277"/>
                    <a:pt x="95" y="277"/>
                    <a:pt x="95" y="277"/>
                  </a:cubicBezTo>
                  <a:cubicBezTo>
                    <a:pt x="95" y="156"/>
                    <a:pt x="95" y="156"/>
                    <a:pt x="95" y="156"/>
                  </a:cubicBezTo>
                  <a:cubicBezTo>
                    <a:pt x="107" y="150"/>
                    <a:pt x="107" y="150"/>
                    <a:pt x="107" y="150"/>
                  </a:cubicBezTo>
                  <a:cubicBezTo>
                    <a:pt x="107" y="133"/>
                    <a:pt x="107" y="133"/>
                    <a:pt x="107" y="133"/>
                  </a:cubicBezTo>
                  <a:cubicBezTo>
                    <a:pt x="110" y="134"/>
                    <a:pt x="114" y="134"/>
                    <a:pt x="117" y="134"/>
                  </a:cubicBezTo>
                  <a:cubicBezTo>
                    <a:pt x="145" y="134"/>
                    <a:pt x="168" y="112"/>
                    <a:pt x="168" y="84"/>
                  </a:cubicBezTo>
                  <a:cubicBezTo>
                    <a:pt x="168" y="61"/>
                    <a:pt x="153" y="42"/>
                    <a:pt x="132" y="36"/>
                  </a:cubicBezTo>
                  <a:cubicBezTo>
                    <a:pt x="126" y="15"/>
                    <a:pt x="107" y="0"/>
                    <a:pt x="84" y="0"/>
                  </a:cubicBezTo>
                  <a:cubicBezTo>
                    <a:pt x="61" y="0"/>
                    <a:pt x="42" y="15"/>
                    <a:pt x="36" y="36"/>
                  </a:cubicBezTo>
                  <a:cubicBezTo>
                    <a:pt x="15" y="42"/>
                    <a:pt x="0" y="61"/>
                    <a:pt x="0" y="84"/>
                  </a:cubicBezTo>
                  <a:close/>
                  <a:moveTo>
                    <a:pt x="84" y="31"/>
                  </a:moveTo>
                  <a:cubicBezTo>
                    <a:pt x="97" y="31"/>
                    <a:pt x="107" y="41"/>
                    <a:pt x="107" y="54"/>
                  </a:cubicBezTo>
                  <a:cubicBezTo>
                    <a:pt x="107" y="57"/>
                    <a:pt x="106" y="59"/>
                    <a:pt x="106" y="62"/>
                  </a:cubicBezTo>
                  <a:cubicBezTo>
                    <a:pt x="119" y="62"/>
                    <a:pt x="129" y="73"/>
                    <a:pt x="129" y="87"/>
                  </a:cubicBezTo>
                  <a:cubicBezTo>
                    <a:pt x="129" y="100"/>
                    <a:pt x="118" y="111"/>
                    <a:pt x="105" y="111"/>
                  </a:cubicBezTo>
                  <a:cubicBezTo>
                    <a:pt x="96" y="111"/>
                    <a:pt x="88" y="107"/>
                    <a:pt x="84" y="100"/>
                  </a:cubicBezTo>
                  <a:cubicBezTo>
                    <a:pt x="79" y="107"/>
                    <a:pt x="72" y="111"/>
                    <a:pt x="63" y="111"/>
                  </a:cubicBezTo>
                  <a:cubicBezTo>
                    <a:pt x="49" y="111"/>
                    <a:pt x="38" y="100"/>
                    <a:pt x="38" y="87"/>
                  </a:cubicBezTo>
                  <a:cubicBezTo>
                    <a:pt x="38" y="73"/>
                    <a:pt x="49" y="62"/>
                    <a:pt x="62" y="62"/>
                  </a:cubicBezTo>
                  <a:cubicBezTo>
                    <a:pt x="61" y="59"/>
                    <a:pt x="61" y="57"/>
                    <a:pt x="61" y="54"/>
                  </a:cubicBezTo>
                  <a:cubicBezTo>
                    <a:pt x="61" y="41"/>
                    <a:pt x="71" y="31"/>
                    <a:pt x="84" y="31"/>
                  </a:cubicBezTo>
                  <a:close/>
                  <a:moveTo>
                    <a:pt x="84" y="31"/>
                  </a:moveTo>
                  <a:cubicBezTo>
                    <a:pt x="84" y="31"/>
                    <a:pt x="84" y="31"/>
                    <a:pt x="84" y="31"/>
                  </a:cubicBezTo>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grpSp>
        <p:nvGrpSpPr>
          <p:cNvPr id="20" name="Group 19">
            <a:extLst>
              <a:ext uri="{FF2B5EF4-FFF2-40B4-BE49-F238E27FC236}">
                <a16:creationId xmlns:a16="http://schemas.microsoft.com/office/drawing/2014/main" id="{2B110B26-7D56-DEDC-A5F1-F5FC7DE6C855}"/>
              </a:ext>
            </a:extLst>
          </p:cNvPr>
          <p:cNvGrpSpPr/>
          <p:nvPr/>
        </p:nvGrpSpPr>
        <p:grpSpPr>
          <a:xfrm>
            <a:off x="9718411" y="5203382"/>
            <a:ext cx="1017087" cy="1094924"/>
            <a:chOff x="3902502" y="1597454"/>
            <a:chExt cx="1050498" cy="1050496"/>
          </a:xfrm>
        </p:grpSpPr>
        <p:grpSp>
          <p:nvGrpSpPr>
            <p:cNvPr id="21" name="Group 49">
              <a:extLst>
                <a:ext uri="{FF2B5EF4-FFF2-40B4-BE49-F238E27FC236}">
                  <a16:creationId xmlns:a16="http://schemas.microsoft.com/office/drawing/2014/main" id="{D30A10C3-58BF-CDAD-6D0F-AD6BDE2891CF}"/>
                </a:ext>
              </a:extLst>
            </p:cNvPr>
            <p:cNvGrpSpPr/>
            <p:nvPr/>
          </p:nvGrpSpPr>
          <p:grpSpPr>
            <a:xfrm>
              <a:off x="3902502" y="1597454"/>
              <a:ext cx="1050498" cy="1050496"/>
              <a:chOff x="953424" y="1486519"/>
              <a:chExt cx="2228412" cy="2228408"/>
            </a:xfrm>
            <a:solidFill>
              <a:srgbClr val="1AA4BE"/>
            </a:solidFill>
          </p:grpSpPr>
          <p:sp>
            <p:nvSpPr>
              <p:cNvPr id="23" name="Freeform 39">
                <a:extLst>
                  <a:ext uri="{FF2B5EF4-FFF2-40B4-BE49-F238E27FC236}">
                    <a16:creationId xmlns:a16="http://schemas.microsoft.com/office/drawing/2014/main" id="{62A930B8-98E5-7687-E31B-5890095F0444}"/>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24" name="Oval 23">
                <a:extLst>
                  <a:ext uri="{FF2B5EF4-FFF2-40B4-BE49-F238E27FC236}">
                    <a16:creationId xmlns:a16="http://schemas.microsoft.com/office/drawing/2014/main" id="{358E20E6-609A-0AF9-BDCE-5BE8A6664AC8}"/>
                  </a:ext>
                </a:extLst>
              </p:cNvPr>
              <p:cNvSpPr/>
              <p:nvPr/>
            </p:nvSpPr>
            <p:spPr>
              <a:xfrm>
                <a:off x="1376346" y="1909439"/>
                <a:ext cx="1382568" cy="1382568"/>
              </a:xfrm>
              <a:prstGeom prst="ellipse">
                <a:avLst/>
              </a:prstGeom>
              <a:grpFill/>
              <a:ln w="38100" cap="flat" cmpd="sng" algn="ctr">
                <a:solidFill>
                  <a:srgbClr val="1AA4BE">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800" b="0" i="0" u="none" strike="noStrike" kern="0" cap="none" spc="0" normalizeH="0" baseline="0" noProof="0">
                  <a:ln>
                    <a:noFill/>
                  </a:ln>
                  <a:solidFill>
                    <a:srgbClr val="FFFFFF"/>
                  </a:solidFill>
                  <a:effectLst/>
                  <a:uLnTx/>
                  <a:uFillTx/>
                  <a:latin typeface="Calibri"/>
                  <a:ea typeface="+mn-ea"/>
                  <a:cs typeface="+mn-cs"/>
                </a:endParaRPr>
              </a:p>
            </p:txBody>
          </p:sp>
        </p:grpSp>
        <p:sp>
          <p:nvSpPr>
            <p:cNvPr id="22" name="Freeform 131">
              <a:extLst>
                <a:ext uri="{FF2B5EF4-FFF2-40B4-BE49-F238E27FC236}">
                  <a16:creationId xmlns:a16="http://schemas.microsoft.com/office/drawing/2014/main" id="{942B749D-5D45-7492-2A8D-BF134C6C3DA0}"/>
                </a:ext>
              </a:extLst>
            </p:cNvPr>
            <p:cNvSpPr>
              <a:spLocks/>
            </p:cNvSpPr>
            <p:nvPr/>
          </p:nvSpPr>
          <p:spPr bwMode="auto">
            <a:xfrm>
              <a:off x="4267081" y="1959597"/>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spTree>
    <p:extLst>
      <p:ext uri="{BB962C8B-B14F-4D97-AF65-F5344CB8AC3E}">
        <p14:creationId xmlns:p14="http://schemas.microsoft.com/office/powerpoint/2010/main" val="2474820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3BD432D1-F59E-F7BA-165C-DD1A78E20515}"/>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1B567BDD-3C73-5933-DB09-E31E3255AC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a:extLst>
              <a:ext uri="{FF2B5EF4-FFF2-40B4-BE49-F238E27FC236}">
                <a16:creationId xmlns:a16="http://schemas.microsoft.com/office/drawing/2014/main" id="{CC435E60-BE02-DC1A-FF10-40813EA94AF6}"/>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16" name="Text Placeholder 2">
            <a:extLst>
              <a:ext uri="{FF2B5EF4-FFF2-40B4-BE49-F238E27FC236}">
                <a16:creationId xmlns:a16="http://schemas.microsoft.com/office/drawing/2014/main" id="{6F5BF3D0-4FDA-870A-F9AB-079EE097ACF0}"/>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lt-LT" dirty="0"/>
              <a:t>Santrumpos</a:t>
            </a:r>
            <a:endParaRPr kumimoji="0" lang="lt-LT" sz="4400" b="0" i="0" u="none" strike="noStrike" kern="1200" cap="none" spc="40" normalizeH="0" baseline="0" noProof="0" dirty="0">
              <a:ln>
                <a:noFill/>
              </a:ln>
              <a:solidFill>
                <a:srgbClr val="092E68"/>
              </a:solidFill>
              <a:effectLst/>
              <a:uLnTx/>
              <a:uFillTx/>
              <a:latin typeface="DM Serif Display" pitchFamily="2" charset="0"/>
            </a:endParaRPr>
          </a:p>
        </p:txBody>
      </p:sp>
      <p:sp>
        <p:nvSpPr>
          <p:cNvPr id="2" name="Text Placeholder 1">
            <a:extLst>
              <a:ext uri="{FF2B5EF4-FFF2-40B4-BE49-F238E27FC236}">
                <a16:creationId xmlns:a16="http://schemas.microsoft.com/office/drawing/2014/main" id="{282D1522-2574-1BE6-82B7-2E1BA00CE176}"/>
              </a:ext>
            </a:extLst>
          </p:cNvPr>
          <p:cNvSpPr txBox="1">
            <a:spLocks/>
          </p:cNvSpPr>
          <p:nvPr/>
        </p:nvSpPr>
        <p:spPr>
          <a:xfrm>
            <a:off x="1416048" y="1272098"/>
            <a:ext cx="10188123" cy="4619038"/>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lgn="jus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ADMI </a:t>
            </a:r>
            <a:r>
              <a:rPr lang="lt-LT" sz="1800" dirty="0">
                <a:latin typeface="Poppins" panose="00000500000000000000" pitchFamily="2" charset="-70"/>
              </a:rPr>
              <a:t>– administruojančioji institucija.</a:t>
            </a:r>
          </a:p>
          <a:p>
            <a:pPr marL="342900" indent="-342900" algn="just">
              <a:buClr>
                <a:srgbClr val="142D64"/>
              </a:buClr>
              <a:buFont typeface="Poppins" panose="00000500000000000000" pitchFamily="2" charset="-70"/>
              <a:buChar char="।"/>
            </a:pPr>
            <a:r>
              <a:rPr lang="lt-LT" sz="1800" b="1" dirty="0">
                <a:solidFill>
                  <a:srgbClr val="142D64"/>
                </a:solidFill>
                <a:latin typeface="Poppins" panose="00000500000000000000" pitchFamily="2" charset="-70"/>
              </a:rPr>
              <a:t>Aprašas </a:t>
            </a:r>
            <a:r>
              <a:rPr lang="lt-LT" sz="1800" dirty="0">
                <a:latin typeface="Poppins" panose="00000500000000000000" pitchFamily="2" charset="-70"/>
              </a:rPr>
              <a:t>– pažangos priemonės Nr. 08-001-01-09-01 „KKI plėtra, skatinanti konkurencingumą ir pridėtinės vertės kūrimą“ veiklos Nr. 1 „Infrastruktūros ir kitų sąlygų gerinimas siekiant kurti konkurencingus ir paklausius KKI produktus ir (arba) paslaugas“ projektų finansavimo sąlygų aprašas Nr. 2 (</a:t>
            </a:r>
            <a:r>
              <a:rPr lang="lt-LT" sz="1800" b="1" dirty="0">
                <a:solidFill>
                  <a:srgbClr val="092D68"/>
                </a:solidFill>
                <a:latin typeface="Poppins" panose="00000500000000000000" pitchFamily="2" charset="-70"/>
              </a:rPr>
              <a:t>taikomas abiems kvietimams</a:t>
            </a:r>
            <a:r>
              <a:rPr lang="lt-LT" sz="1800" dirty="0">
                <a:latin typeface="Poppins" panose="00000500000000000000" pitchFamily="2" charset="-70"/>
              </a:rPr>
              <a:t>); </a:t>
            </a:r>
            <a:r>
              <a:rPr lang="lt-LT" sz="1800" dirty="0">
                <a:solidFill>
                  <a:srgbClr val="008080"/>
                </a:solidFill>
                <a:latin typeface="Poppins" panose="00000500000000000000" pitchFamily="2" charset="-70"/>
                <a:hlinkClick r:id="rId4">
                  <a:extLst>
                    <a:ext uri="{A12FA001-AC4F-418D-AE19-62706E023703}">
                      <ahyp:hlinkClr xmlns:ahyp="http://schemas.microsoft.com/office/drawing/2018/hyperlinkcolor" val="tx"/>
                    </a:ext>
                  </a:extLst>
                </a:hlinkClick>
              </a:rPr>
              <a:t>https://www.e-tar.lt/portal/lt/legalAct/45970b20d5bc11f08918e1adc7c5b1ec</a:t>
            </a:r>
            <a:r>
              <a:rPr lang="lt-LT" sz="1800" dirty="0">
                <a:latin typeface="Poppins" panose="00000500000000000000" pitchFamily="2" charset="-70"/>
              </a:rPr>
              <a:t>. </a:t>
            </a:r>
          </a:p>
          <a:p>
            <a:pPr marL="342900" indent="-342900" algn="jus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Chartija</a:t>
            </a:r>
            <a:r>
              <a:rPr lang="lt-LT" sz="1800" dirty="0">
                <a:latin typeface="Poppins" panose="00000500000000000000" pitchFamily="2" charset="-70"/>
              </a:rPr>
              <a:t> - Europos Sąjungos pagrindinių teisių chartija. </a:t>
            </a:r>
          </a:p>
          <a:p>
            <a:pPr marL="342900" indent="-342900" algn="jus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EVRK </a:t>
            </a:r>
            <a:r>
              <a:rPr lang="lt-LT" sz="1800" dirty="0">
                <a:solidFill>
                  <a:srgbClr val="212529"/>
                </a:solidFill>
                <a:latin typeface="Poppins" panose="00000500000000000000" pitchFamily="2" charset="-70"/>
              </a:rPr>
              <a:t>– Ekonominės veiklos rūšių klasifikatorius. </a:t>
            </a:r>
          </a:p>
          <a:p>
            <a:pPr marL="342900" indent="-342900" algn="jus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HP</a:t>
            </a:r>
            <a:r>
              <a:rPr lang="lt-LT" sz="1800" dirty="0">
                <a:solidFill>
                  <a:srgbClr val="212529"/>
                </a:solidFill>
                <a:latin typeface="Poppins" panose="00000500000000000000" pitchFamily="2" charset="-70"/>
              </a:rPr>
              <a:t> – horizontalieji principai.</a:t>
            </a:r>
          </a:p>
          <a:p>
            <a:pPr marL="342900" indent="-342900" algn="jus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JAR </a:t>
            </a:r>
            <a:r>
              <a:rPr lang="lt-LT" sz="1800" dirty="0">
                <a:solidFill>
                  <a:srgbClr val="212529"/>
                </a:solidFill>
                <a:latin typeface="Poppins" panose="00000500000000000000" pitchFamily="2" charset="-70"/>
              </a:rPr>
              <a:t>– Juridinių asmenų registras.</a:t>
            </a:r>
          </a:p>
          <a:p>
            <a:pPr marL="342900" indent="-342900" algn="jus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KKI</a:t>
            </a:r>
            <a:r>
              <a:rPr lang="lt-LT" sz="1800" dirty="0">
                <a:solidFill>
                  <a:srgbClr val="212529"/>
                </a:solidFill>
                <a:latin typeface="Poppins" panose="00000500000000000000" pitchFamily="2" charset="-70"/>
              </a:rPr>
              <a:t> – kultūros ir kūrybinės industrijos.</a:t>
            </a:r>
          </a:p>
          <a:p>
            <a:pPr marL="342900" indent="-342900" algn="jus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NVO</a:t>
            </a:r>
            <a:r>
              <a:rPr lang="lt-LT" sz="1800" dirty="0">
                <a:solidFill>
                  <a:srgbClr val="212529"/>
                </a:solidFill>
                <a:latin typeface="Poppins" panose="00000500000000000000" pitchFamily="2" charset="-70"/>
              </a:rPr>
              <a:t> – nevyriausybinė organizacija.</a:t>
            </a:r>
          </a:p>
          <a:p>
            <a:pPr marL="342900" indent="-342900" algn="jus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PAFT </a:t>
            </a:r>
            <a:r>
              <a:rPr lang="lt-LT" sz="1800" dirty="0">
                <a:solidFill>
                  <a:srgbClr val="212529"/>
                </a:solidFill>
                <a:latin typeface="Poppins" panose="00000500000000000000" pitchFamily="2" charset="-70"/>
              </a:rPr>
              <a:t>– Projektų administravimo ir finansavimo taisyklės.</a:t>
            </a:r>
          </a:p>
          <a:p>
            <a:pPr marL="342900" indent="-342900" algn="just">
              <a:buClr>
                <a:srgbClr val="142D64"/>
              </a:buClr>
              <a:buFont typeface="Poppins" panose="00000500000000000000" pitchFamily="2" charset="-70"/>
              <a:buChar char="।"/>
            </a:pPr>
            <a:r>
              <a:rPr lang="lt-LT" sz="1800" b="1" dirty="0">
                <a:solidFill>
                  <a:srgbClr val="142D64"/>
                </a:solidFill>
                <a:latin typeface="Poppins" panose="00000500000000000000" pitchFamily="2" charset="-70"/>
              </a:rPr>
              <a:t>PĮP </a:t>
            </a:r>
            <a:r>
              <a:rPr lang="lt-LT" sz="1800" dirty="0">
                <a:latin typeface="Poppins" panose="00000500000000000000" pitchFamily="2" charset="-70"/>
              </a:rPr>
              <a:t>– projekto įgyvendinimo planas.</a:t>
            </a:r>
          </a:p>
          <a:p>
            <a:pPr marL="342900" indent="-342900" algn="jus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SAI</a:t>
            </a:r>
            <a:r>
              <a:rPr lang="lt-LT" sz="1800" dirty="0">
                <a:latin typeface="Poppins" panose="00000500000000000000" pitchFamily="2" charset="-70"/>
              </a:rPr>
              <a:t> – supaprastintai apmokamų išlaidų dydžiai.</a:t>
            </a:r>
          </a:p>
        </p:txBody>
      </p:sp>
      <p:grpSp>
        <p:nvGrpSpPr>
          <p:cNvPr id="4" name="Group 158">
            <a:extLst>
              <a:ext uri="{FF2B5EF4-FFF2-40B4-BE49-F238E27FC236}">
                <a16:creationId xmlns:a16="http://schemas.microsoft.com/office/drawing/2014/main" id="{788746DB-0691-A4EF-9959-DBDB443741C6}"/>
              </a:ext>
            </a:extLst>
          </p:cNvPr>
          <p:cNvGrpSpPr/>
          <p:nvPr/>
        </p:nvGrpSpPr>
        <p:grpSpPr>
          <a:xfrm flipH="1">
            <a:off x="9122220" y="4268349"/>
            <a:ext cx="2481952" cy="644595"/>
            <a:chOff x="3333750" y="3273424"/>
            <a:chExt cx="2473325" cy="593726"/>
          </a:xfrm>
        </p:grpSpPr>
        <p:sp>
          <p:nvSpPr>
            <p:cNvPr id="5" name="Freeform 5">
              <a:extLst>
                <a:ext uri="{FF2B5EF4-FFF2-40B4-BE49-F238E27FC236}">
                  <a16:creationId xmlns:a16="http://schemas.microsoft.com/office/drawing/2014/main" id="{968C1E98-A180-2EC6-610D-4E6BFFE10BAF}"/>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6">
              <a:extLst>
                <a:ext uri="{FF2B5EF4-FFF2-40B4-BE49-F238E27FC236}">
                  <a16:creationId xmlns:a16="http://schemas.microsoft.com/office/drawing/2014/main" id="{7140BBA6-B619-A66B-C4A4-0BEC49068F58}"/>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7">
              <a:extLst>
                <a:ext uri="{FF2B5EF4-FFF2-40B4-BE49-F238E27FC236}">
                  <a16:creationId xmlns:a16="http://schemas.microsoft.com/office/drawing/2014/main" id="{1E6986A9-56F6-8FC7-CFB6-5BA2E4311CFD}"/>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a:extLst>
                <a:ext uri="{FF2B5EF4-FFF2-40B4-BE49-F238E27FC236}">
                  <a16:creationId xmlns:a16="http://schemas.microsoft.com/office/drawing/2014/main" id="{0D044550-A457-B8EF-3F88-C9B4F2B2F93D}"/>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9">
              <a:extLst>
                <a:ext uri="{FF2B5EF4-FFF2-40B4-BE49-F238E27FC236}">
                  <a16:creationId xmlns:a16="http://schemas.microsoft.com/office/drawing/2014/main" id="{1F9472EB-AEF3-0FB5-B0DB-41ECF4E9077C}"/>
                </a:ext>
              </a:extLst>
            </p:cNvPr>
            <p:cNvSpPr>
              <a:spLocks noChangeArrowheads="1"/>
            </p:cNvSpPr>
            <p:nvPr/>
          </p:nvSpPr>
          <p:spPr bwMode="auto">
            <a:xfrm>
              <a:off x="4373563" y="3449637"/>
              <a:ext cx="407988" cy="92075"/>
            </a:xfrm>
            <a:prstGeom prst="ellipse">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5" name="Group 158">
            <a:extLst>
              <a:ext uri="{FF2B5EF4-FFF2-40B4-BE49-F238E27FC236}">
                <a16:creationId xmlns:a16="http://schemas.microsoft.com/office/drawing/2014/main" id="{2A7F0663-E420-8DAC-BB09-8249A359EE66}"/>
              </a:ext>
            </a:extLst>
          </p:cNvPr>
          <p:cNvGrpSpPr/>
          <p:nvPr/>
        </p:nvGrpSpPr>
        <p:grpSpPr>
          <a:xfrm>
            <a:off x="8573145" y="3431314"/>
            <a:ext cx="1578176" cy="541363"/>
            <a:chOff x="3333750" y="3273424"/>
            <a:chExt cx="2473325" cy="593726"/>
          </a:xfrm>
        </p:grpSpPr>
        <p:sp>
          <p:nvSpPr>
            <p:cNvPr id="17" name="Freeform 5">
              <a:extLst>
                <a:ext uri="{FF2B5EF4-FFF2-40B4-BE49-F238E27FC236}">
                  <a16:creationId xmlns:a16="http://schemas.microsoft.com/office/drawing/2014/main" id="{E4802862-C83B-881B-4F7B-43211A2D5B76}"/>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6">
              <a:extLst>
                <a:ext uri="{FF2B5EF4-FFF2-40B4-BE49-F238E27FC236}">
                  <a16:creationId xmlns:a16="http://schemas.microsoft.com/office/drawing/2014/main" id="{5145D2B5-6303-30FF-30B7-B133AABF170A}"/>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7">
              <a:extLst>
                <a:ext uri="{FF2B5EF4-FFF2-40B4-BE49-F238E27FC236}">
                  <a16:creationId xmlns:a16="http://schemas.microsoft.com/office/drawing/2014/main" id="{6C2987F1-B2D5-400E-62C9-C79D16B89023}"/>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8">
              <a:extLst>
                <a:ext uri="{FF2B5EF4-FFF2-40B4-BE49-F238E27FC236}">
                  <a16:creationId xmlns:a16="http://schemas.microsoft.com/office/drawing/2014/main" id="{B797B7B6-8CC4-39D0-F027-A6386D2B6981}"/>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9">
              <a:extLst>
                <a:ext uri="{FF2B5EF4-FFF2-40B4-BE49-F238E27FC236}">
                  <a16:creationId xmlns:a16="http://schemas.microsoft.com/office/drawing/2014/main" id="{248BF8B3-AE3F-01F5-F654-F6336B935187}"/>
                </a:ext>
              </a:extLst>
            </p:cNvPr>
            <p:cNvSpPr>
              <a:spLocks noChangeArrowheads="1"/>
            </p:cNvSpPr>
            <p:nvPr/>
          </p:nvSpPr>
          <p:spPr bwMode="auto">
            <a:xfrm>
              <a:off x="4373563" y="3449637"/>
              <a:ext cx="407988" cy="92075"/>
            </a:xfrm>
            <a:prstGeom prst="ellipse">
              <a:avLst/>
            </a:pr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130">
            <a:extLst>
              <a:ext uri="{FF2B5EF4-FFF2-40B4-BE49-F238E27FC236}">
                <a16:creationId xmlns:a16="http://schemas.microsoft.com/office/drawing/2014/main" id="{AE9C08B5-0D50-2584-15E0-DD65FE42CC73}"/>
              </a:ext>
            </a:extLst>
          </p:cNvPr>
          <p:cNvGrpSpPr/>
          <p:nvPr/>
        </p:nvGrpSpPr>
        <p:grpSpPr>
          <a:xfrm>
            <a:off x="8186450" y="5354532"/>
            <a:ext cx="3417721" cy="927201"/>
            <a:chOff x="3333750" y="3273424"/>
            <a:chExt cx="2473325" cy="593726"/>
          </a:xfrm>
        </p:grpSpPr>
        <p:sp>
          <p:nvSpPr>
            <p:cNvPr id="24" name="Freeform 5">
              <a:extLst>
                <a:ext uri="{FF2B5EF4-FFF2-40B4-BE49-F238E27FC236}">
                  <a16:creationId xmlns:a16="http://schemas.microsoft.com/office/drawing/2014/main" id="{EE6AEF5C-3AA3-D43B-A456-0D3BB2671AE8}"/>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
              <a:extLst>
                <a:ext uri="{FF2B5EF4-FFF2-40B4-BE49-F238E27FC236}">
                  <a16:creationId xmlns:a16="http://schemas.microsoft.com/office/drawing/2014/main" id="{1075CDC4-6AC1-E4E9-4371-9CF9D8152FB3}"/>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7">
              <a:extLst>
                <a:ext uri="{FF2B5EF4-FFF2-40B4-BE49-F238E27FC236}">
                  <a16:creationId xmlns:a16="http://schemas.microsoft.com/office/drawing/2014/main" id="{CCCC9865-21DD-4500-BF1D-0AEADB8D0098}"/>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8">
              <a:extLst>
                <a:ext uri="{FF2B5EF4-FFF2-40B4-BE49-F238E27FC236}">
                  <a16:creationId xmlns:a16="http://schemas.microsoft.com/office/drawing/2014/main" id="{796F7A32-2115-DBBB-AC26-DB520C07CD8B}"/>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9">
              <a:extLst>
                <a:ext uri="{FF2B5EF4-FFF2-40B4-BE49-F238E27FC236}">
                  <a16:creationId xmlns:a16="http://schemas.microsoft.com/office/drawing/2014/main" id="{41FA1A02-D7FD-6FBF-7E1B-28778A1C8140}"/>
                </a:ext>
              </a:extLst>
            </p:cNvPr>
            <p:cNvSpPr>
              <a:spLocks noChangeArrowheads="1"/>
            </p:cNvSpPr>
            <p:nvPr/>
          </p:nvSpPr>
          <p:spPr bwMode="auto">
            <a:xfrm>
              <a:off x="4373563" y="3449637"/>
              <a:ext cx="407988" cy="92075"/>
            </a:xfrm>
            <a:prstGeom prst="ellipse">
              <a:avLst/>
            </a:pr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774079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DF26F1-10E4-9102-1B7D-66B54E145222}"/>
              </a:ext>
            </a:extLst>
          </p:cNvPr>
          <p:cNvSpPr>
            <a:spLocks noGrp="1"/>
          </p:cNvSpPr>
          <p:nvPr>
            <p:ph type="body" sz="quarter" idx="13"/>
          </p:nvPr>
        </p:nvSpPr>
        <p:spPr>
          <a:xfrm>
            <a:off x="1416049" y="476251"/>
            <a:ext cx="9085411" cy="1174376"/>
          </a:xfrm>
        </p:spPr>
        <p:txBody>
          <a:bodyPr/>
          <a:lstStyle/>
          <a:p>
            <a:pPr>
              <a:spcAft>
                <a:spcPts val="300"/>
              </a:spcAft>
            </a:pPr>
            <a:r>
              <a:rPr lang="lt-LT" dirty="0"/>
              <a:t>Projektų atranka</a:t>
            </a:r>
            <a:endParaRPr lang="en-US" dirty="0"/>
          </a:p>
          <a:p>
            <a:pPr marL="0" marR="0" lvl="0" indent="0" algn="l" defTabSz="914400" rtl="0" eaLnBrk="1" fontAlgn="auto" latinLnBrk="0" hangingPunct="1">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88D62B13-F8E1-7B04-077D-D8DAC386AAFB}"/>
              </a:ext>
            </a:extLst>
          </p:cNvPr>
          <p:cNvSpPr>
            <a:spLocks noGrp="1"/>
          </p:cNvSpPr>
          <p:nvPr>
            <p:ph type="sldNum" sz="quarter" idx="4"/>
          </p:nvPr>
        </p:nvSpPr>
        <p:spPr/>
        <p:txBody>
          <a:bodyPr/>
          <a:lstStyle/>
          <a:p>
            <a:fld id="{2C9A1DEF-F8CC-264F-9A7B-89BAB9CBC5C2}" type="slidenum">
              <a:rPr lang="en-US" smtClean="0"/>
              <a:pPr/>
              <a:t>29</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538C75A4-CDF9-AE63-1DF2-A417D4485F16}"/>
              </a:ext>
            </a:extLst>
          </p:cNvPr>
          <p:cNvSpPr>
            <a:spLocks noGrp="1"/>
          </p:cNvSpPr>
          <p:nvPr>
            <p:ph type="body" sz="quarter" idx="10"/>
          </p:nvPr>
        </p:nvSpPr>
        <p:spPr>
          <a:xfrm>
            <a:off x="1416049" y="1516223"/>
            <a:ext cx="5806770" cy="4140036"/>
          </a:xfrm>
        </p:spPr>
        <p:txBody>
          <a:bodyPr/>
          <a:lstStyle/>
          <a:p>
            <a:pPr marL="285750" indent="-285750" algn="just">
              <a:buClr>
                <a:srgbClr val="092D68"/>
              </a:buClr>
              <a:buFont typeface="Poppins" panose="00000500000000000000" pitchFamily="2" charset="-70"/>
              <a:buChar char="।"/>
              <a:tabLst>
                <a:tab pos="197485" algn="l"/>
                <a:tab pos="548640" algn="l"/>
                <a:tab pos="636270" algn="l"/>
              </a:tabLst>
            </a:pPr>
            <a:r>
              <a:rPr lang="lt-LT" sz="2000" dirty="0">
                <a:solidFill>
                  <a:schemeClr val="tx1"/>
                </a:solidFill>
                <a:effectLst/>
                <a:latin typeface="Poppins" panose="00000500000000000000" pitchFamily="2" charset="-70"/>
                <a:ea typeface="Times New Roman" panose="02020603050405020304" pitchFamily="18" charset="0"/>
                <a:cs typeface="Poppins" panose="00000500000000000000" pitchFamily="2" charset="-70"/>
              </a:rPr>
              <a:t>Vertinama </a:t>
            </a:r>
            <a:r>
              <a:rPr lang="lt-LT" sz="2000" b="1" dirty="0">
                <a:solidFill>
                  <a:srgbClr val="142D64"/>
                </a:solidFill>
                <a:effectLst/>
                <a:latin typeface="Poppins" panose="00000500000000000000" pitchFamily="2" charset="-70"/>
                <a:ea typeface="Times New Roman" panose="02020603050405020304" pitchFamily="18" charset="0"/>
                <a:cs typeface="Poppins" panose="00000500000000000000" pitchFamily="2" charset="-70"/>
              </a:rPr>
              <a:t>balais</a:t>
            </a:r>
            <a:r>
              <a:rPr lang="lt-LT" sz="2000" dirty="0">
                <a:solidFill>
                  <a:schemeClr val="tx1"/>
                </a:solidFill>
                <a:effectLst/>
                <a:latin typeface="Poppins" panose="00000500000000000000" pitchFamily="2" charset="-70"/>
                <a:ea typeface="Times New Roman" panose="02020603050405020304" pitchFamily="18" charset="0"/>
                <a:cs typeface="Poppins" panose="00000500000000000000" pitchFamily="2" charset="-70"/>
              </a:rPr>
              <a:t> pagal Aprašo 12 </a:t>
            </a:r>
            <a:r>
              <a:rPr lang="lt-LT" sz="2000" dirty="0">
                <a:solidFill>
                  <a:schemeClr val="tx1"/>
                </a:solidFill>
                <a:latin typeface="Poppins" panose="00000500000000000000" pitchFamily="2" charset="-70"/>
                <a:ea typeface="Times New Roman" panose="02020603050405020304" pitchFamily="18" charset="0"/>
                <a:cs typeface="Poppins" panose="00000500000000000000" pitchFamily="2" charset="-70"/>
              </a:rPr>
              <a:t>dalyje pateiktą metodiką</a:t>
            </a:r>
            <a:r>
              <a:rPr lang="en-US" sz="2000" dirty="0">
                <a:solidFill>
                  <a:schemeClr val="tx1"/>
                </a:solidFill>
                <a:effectLst/>
                <a:latin typeface="Poppins" panose="00000500000000000000" pitchFamily="2" charset="-70"/>
                <a:ea typeface="Times New Roman" panose="02020603050405020304" pitchFamily="18" charset="0"/>
                <a:cs typeface="Poppins" panose="00000500000000000000" pitchFamily="2" charset="-70"/>
              </a:rPr>
              <a:t>.</a:t>
            </a:r>
            <a:endParaRPr lang="lt-LT" sz="2000" dirty="0">
              <a:solidFill>
                <a:schemeClr val="tx1"/>
              </a:solidFill>
              <a:effectLst/>
              <a:latin typeface="Poppins" panose="00000500000000000000" pitchFamily="2" charset="-70"/>
              <a:ea typeface="Times New Roman" panose="02020603050405020304" pitchFamily="18" charset="0"/>
              <a:cs typeface="Poppins" panose="00000500000000000000" pitchFamily="2" charset="-70"/>
            </a:endParaRPr>
          </a:p>
          <a:p>
            <a:pPr marL="285750" indent="-285750" algn="just">
              <a:buClr>
                <a:srgbClr val="092D68"/>
              </a:buClr>
              <a:buFont typeface="Poppins" panose="00000500000000000000" pitchFamily="2" charset="-70"/>
              <a:buChar char="।"/>
              <a:tabLst>
                <a:tab pos="197485" algn="l"/>
                <a:tab pos="548640" algn="l"/>
                <a:tab pos="636270" algn="l"/>
              </a:tabLst>
            </a:pPr>
            <a:r>
              <a:rPr lang="lt-LT" sz="2000" dirty="0">
                <a:solidFill>
                  <a:schemeClr val="tx1"/>
                </a:solidFill>
                <a:latin typeface="Poppins" panose="00000500000000000000" pitchFamily="2" charset="-70"/>
                <a:ea typeface="Times New Roman" panose="02020603050405020304" pitchFamily="18" charset="0"/>
                <a:cs typeface="Poppins" panose="00000500000000000000" pitchFamily="2" charset="-70"/>
              </a:rPr>
              <a:t>Projektai atrenkami </a:t>
            </a:r>
            <a:r>
              <a:rPr lang="lt-LT" sz="2000" b="1" dirty="0">
                <a:solidFill>
                  <a:srgbClr val="142D64"/>
                </a:solidFill>
                <a:latin typeface="Poppins" panose="00000500000000000000" pitchFamily="2" charset="-70"/>
                <a:ea typeface="Times New Roman" panose="02020603050405020304" pitchFamily="18" charset="0"/>
                <a:cs typeface="Poppins" panose="00000500000000000000" pitchFamily="2" charset="-70"/>
              </a:rPr>
              <a:t>konkurso būdu</a:t>
            </a:r>
            <a:r>
              <a:rPr lang="lt-LT" sz="2000" dirty="0">
                <a:solidFill>
                  <a:schemeClr val="tx1"/>
                </a:solidFill>
                <a:latin typeface="Poppins" panose="00000500000000000000" pitchFamily="2" charset="-70"/>
                <a:ea typeface="Times New Roman" panose="02020603050405020304" pitchFamily="18" charset="0"/>
                <a:cs typeface="Poppins" panose="00000500000000000000" pitchFamily="2" charset="-70"/>
              </a:rPr>
              <a:t>, t. y. finansavimas skiriamas surinkusiems daugiausiai balų.</a:t>
            </a:r>
          </a:p>
          <a:p>
            <a:pPr marL="285750" indent="-285750" algn="just">
              <a:buClr>
                <a:srgbClr val="092D68"/>
              </a:buClr>
              <a:buFont typeface="Poppins" panose="00000500000000000000" pitchFamily="2" charset="-70"/>
              <a:buChar char="।"/>
              <a:tabLst>
                <a:tab pos="197485" algn="l"/>
                <a:tab pos="548640" algn="l"/>
                <a:tab pos="636270" algn="l"/>
              </a:tabLst>
            </a:pPr>
            <a:r>
              <a:rPr lang="lt-LT" sz="2000" dirty="0">
                <a:solidFill>
                  <a:schemeClr val="tx1"/>
                </a:solidFill>
                <a:latin typeface="Poppins" panose="00000500000000000000" pitchFamily="2" charset="-70"/>
                <a:ea typeface="Times New Roman" panose="02020603050405020304" pitchFamily="18" charset="0"/>
                <a:cs typeface="Poppins" panose="00000500000000000000" pitchFamily="2" charset="-70"/>
              </a:rPr>
              <a:t>Projektas nefinansuojamas, jeigu atrankos</a:t>
            </a:r>
            <a:r>
              <a:rPr lang="en-US" sz="2000" dirty="0">
                <a:solidFill>
                  <a:schemeClr val="tx1"/>
                </a:solidFill>
                <a:latin typeface="Poppins" panose="00000500000000000000" pitchFamily="2" charset="-70"/>
                <a:ea typeface="Times New Roman" panose="02020603050405020304" pitchFamily="18" charset="0"/>
                <a:cs typeface="Poppins" panose="00000500000000000000" pitchFamily="2" charset="-70"/>
              </a:rPr>
              <a:t> </a:t>
            </a:r>
            <a:r>
              <a:rPr lang="lt-LT" sz="2000" dirty="0">
                <a:solidFill>
                  <a:schemeClr val="tx1"/>
                </a:solidFill>
                <a:latin typeface="Poppins" panose="00000500000000000000" pitchFamily="2" charset="-70"/>
                <a:ea typeface="Times New Roman" panose="02020603050405020304" pitchFamily="18" charset="0"/>
                <a:cs typeface="Poppins" panose="00000500000000000000" pitchFamily="2" charset="-70"/>
              </a:rPr>
              <a:t>kriterijų vertinimo metu surenka </a:t>
            </a:r>
            <a:r>
              <a:rPr lang="lt-LT" sz="2000" b="1" dirty="0">
                <a:solidFill>
                  <a:srgbClr val="142D64"/>
                </a:solidFill>
                <a:latin typeface="Poppins" panose="00000500000000000000" pitchFamily="2" charset="-70"/>
                <a:ea typeface="Times New Roman" panose="02020603050405020304" pitchFamily="18" charset="0"/>
                <a:cs typeface="Poppins" panose="00000500000000000000" pitchFamily="2" charset="-70"/>
              </a:rPr>
              <a:t>mažiau nei 4</a:t>
            </a:r>
            <a:r>
              <a:rPr lang="en-US" sz="2000" b="1" dirty="0">
                <a:solidFill>
                  <a:srgbClr val="142D64"/>
                </a:solidFill>
                <a:latin typeface="Poppins" panose="00000500000000000000" pitchFamily="2" charset="-70"/>
                <a:ea typeface="Times New Roman" panose="02020603050405020304" pitchFamily="18" charset="0"/>
                <a:cs typeface="Poppins" panose="00000500000000000000" pitchFamily="2" charset="-70"/>
              </a:rPr>
              <a:t>0 bal</a:t>
            </a:r>
            <a:r>
              <a:rPr lang="lt-LT" sz="2000" b="1" dirty="0">
                <a:solidFill>
                  <a:srgbClr val="142D64"/>
                </a:solidFill>
                <a:latin typeface="Poppins" panose="00000500000000000000" pitchFamily="2" charset="-70"/>
                <a:ea typeface="Times New Roman" panose="02020603050405020304" pitchFamily="18" charset="0"/>
                <a:cs typeface="Poppins" panose="00000500000000000000" pitchFamily="2" charset="-70"/>
              </a:rPr>
              <a:t>ų</a:t>
            </a:r>
            <a:r>
              <a:rPr lang="lt-LT" sz="2000" dirty="0">
                <a:solidFill>
                  <a:schemeClr val="tx1"/>
                </a:solidFill>
                <a:latin typeface="Poppins" panose="00000500000000000000" pitchFamily="2" charset="-70"/>
                <a:ea typeface="Times New Roman" panose="02020603050405020304" pitchFamily="18" charset="0"/>
                <a:cs typeface="Poppins" panose="00000500000000000000" pitchFamily="2" charset="-70"/>
              </a:rPr>
              <a:t>.</a:t>
            </a:r>
          </a:p>
          <a:p>
            <a:pPr algn="just">
              <a:buClr>
                <a:srgbClr val="092D68"/>
              </a:buClr>
              <a:tabLst>
                <a:tab pos="197485" algn="l"/>
                <a:tab pos="548640" algn="l"/>
                <a:tab pos="636270" algn="l"/>
              </a:tabLst>
            </a:pPr>
            <a:endParaRPr lang="lt-LT" sz="2000" dirty="0">
              <a:solidFill>
                <a:schemeClr val="tx1"/>
              </a:solidFill>
              <a:effectLst/>
              <a:latin typeface="Poppins" panose="00000500000000000000" pitchFamily="2" charset="-70"/>
              <a:ea typeface="Times New Roman" panose="02020603050405020304" pitchFamily="18" charset="0"/>
              <a:cs typeface="Poppins" panose="00000500000000000000" pitchFamily="2" charset="-70"/>
            </a:endParaRPr>
          </a:p>
        </p:txBody>
      </p:sp>
      <p:grpSp>
        <p:nvGrpSpPr>
          <p:cNvPr id="15" name="Group 14">
            <a:extLst>
              <a:ext uri="{FF2B5EF4-FFF2-40B4-BE49-F238E27FC236}">
                <a16:creationId xmlns:a16="http://schemas.microsoft.com/office/drawing/2014/main" id="{5E0E16F6-5A42-AD10-14A1-520B7BE269CB}"/>
              </a:ext>
            </a:extLst>
          </p:cNvPr>
          <p:cNvGrpSpPr/>
          <p:nvPr/>
        </p:nvGrpSpPr>
        <p:grpSpPr>
          <a:xfrm>
            <a:off x="7876515" y="1913992"/>
            <a:ext cx="3526325" cy="3030015"/>
            <a:chOff x="5359400" y="1489075"/>
            <a:chExt cx="3454401" cy="2681288"/>
          </a:xfrm>
        </p:grpSpPr>
        <p:grpSp>
          <p:nvGrpSpPr>
            <p:cNvPr id="16" name="Group 15">
              <a:extLst>
                <a:ext uri="{FF2B5EF4-FFF2-40B4-BE49-F238E27FC236}">
                  <a16:creationId xmlns:a16="http://schemas.microsoft.com/office/drawing/2014/main" id="{7570EE46-1121-BBC0-C0A1-9735F0840892}"/>
                </a:ext>
              </a:extLst>
            </p:cNvPr>
            <p:cNvGrpSpPr/>
            <p:nvPr/>
          </p:nvGrpSpPr>
          <p:grpSpPr>
            <a:xfrm>
              <a:off x="5359400" y="1489075"/>
              <a:ext cx="3454401" cy="2681288"/>
              <a:chOff x="5359400" y="1489075"/>
              <a:chExt cx="3454401" cy="2681288"/>
            </a:xfrm>
            <a:effectLst>
              <a:outerShdw blurRad="76200" dir="13500000" sy="23000" kx="1200000" algn="br" rotWithShape="0">
                <a:prstClr val="black">
                  <a:alpha val="20000"/>
                </a:prstClr>
              </a:outerShdw>
            </a:effectLst>
          </p:grpSpPr>
          <p:sp>
            <p:nvSpPr>
              <p:cNvPr id="21" name="Freeform 5">
                <a:extLst>
                  <a:ext uri="{FF2B5EF4-FFF2-40B4-BE49-F238E27FC236}">
                    <a16:creationId xmlns:a16="http://schemas.microsoft.com/office/drawing/2014/main" id="{D974EDED-8581-AD46-9445-BFBD3399AE24}"/>
                  </a:ext>
                </a:extLst>
              </p:cNvPr>
              <p:cNvSpPr>
                <a:spLocks noEditPoints="1"/>
              </p:cNvSpPr>
              <p:nvPr/>
            </p:nvSpPr>
            <p:spPr bwMode="auto">
              <a:xfrm>
                <a:off x="5389563" y="1489075"/>
                <a:ext cx="3424238" cy="2562225"/>
              </a:xfrm>
              <a:custGeom>
                <a:avLst/>
                <a:gdLst/>
                <a:ahLst/>
                <a:cxnLst>
                  <a:cxn ang="0">
                    <a:pos x="2157" y="1037"/>
                  </a:cxn>
                  <a:cxn ang="0">
                    <a:pos x="588" y="1614"/>
                  </a:cxn>
                  <a:cxn ang="0">
                    <a:pos x="0" y="261"/>
                  </a:cxn>
                  <a:cxn ang="0">
                    <a:pos x="1314" y="0"/>
                  </a:cxn>
                  <a:cxn ang="0">
                    <a:pos x="2157" y="1037"/>
                  </a:cxn>
                  <a:cxn ang="0">
                    <a:pos x="322" y="431"/>
                  </a:cxn>
                  <a:cxn ang="0">
                    <a:pos x="741" y="1284"/>
                  </a:cxn>
                  <a:cxn ang="0">
                    <a:pos x="1753" y="943"/>
                  </a:cxn>
                  <a:cxn ang="0">
                    <a:pos x="1822" y="920"/>
                  </a:cxn>
                  <a:cxn ang="0">
                    <a:pos x="1241" y="161"/>
                  </a:cxn>
                  <a:cxn ang="0">
                    <a:pos x="289" y="364"/>
                  </a:cxn>
                  <a:cxn ang="0">
                    <a:pos x="322" y="431"/>
                  </a:cxn>
                </a:cxnLst>
                <a:rect l="0" t="0" r="r" b="b"/>
                <a:pathLst>
                  <a:path w="2157" h="1614">
                    <a:moveTo>
                      <a:pt x="2157" y="1037"/>
                    </a:moveTo>
                    <a:lnTo>
                      <a:pt x="588" y="1614"/>
                    </a:lnTo>
                    <a:lnTo>
                      <a:pt x="0" y="261"/>
                    </a:lnTo>
                    <a:lnTo>
                      <a:pt x="1314" y="0"/>
                    </a:lnTo>
                    <a:lnTo>
                      <a:pt x="2157" y="1037"/>
                    </a:lnTo>
                    <a:close/>
                    <a:moveTo>
                      <a:pt x="322" y="431"/>
                    </a:moveTo>
                    <a:lnTo>
                      <a:pt x="741" y="1284"/>
                    </a:lnTo>
                    <a:lnTo>
                      <a:pt x="1753" y="943"/>
                    </a:lnTo>
                    <a:lnTo>
                      <a:pt x="1822" y="920"/>
                    </a:lnTo>
                    <a:lnTo>
                      <a:pt x="1241" y="161"/>
                    </a:lnTo>
                    <a:lnTo>
                      <a:pt x="289" y="364"/>
                    </a:lnTo>
                    <a:lnTo>
                      <a:pt x="322" y="431"/>
                    </a:lnTo>
                    <a:close/>
                  </a:path>
                </a:pathLst>
              </a:cu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22" name="Freeform 6">
                <a:extLst>
                  <a:ext uri="{FF2B5EF4-FFF2-40B4-BE49-F238E27FC236}">
                    <a16:creationId xmlns:a16="http://schemas.microsoft.com/office/drawing/2014/main" id="{C5D71573-7616-B9B7-315A-401D46A9AE63}"/>
                  </a:ext>
                </a:extLst>
              </p:cNvPr>
              <p:cNvSpPr>
                <a:spLocks noEditPoints="1"/>
              </p:cNvSpPr>
              <p:nvPr/>
            </p:nvSpPr>
            <p:spPr bwMode="auto">
              <a:xfrm>
                <a:off x="5359400" y="1744663"/>
                <a:ext cx="2922588" cy="2425700"/>
              </a:xfrm>
              <a:custGeom>
                <a:avLst/>
                <a:gdLst/>
                <a:ahLst/>
                <a:cxnLst>
                  <a:cxn ang="0">
                    <a:pos x="19" y="100"/>
                  </a:cxn>
                  <a:cxn ang="0">
                    <a:pos x="607" y="1453"/>
                  </a:cxn>
                  <a:cxn ang="0">
                    <a:pos x="586" y="1528"/>
                  </a:cxn>
                  <a:cxn ang="0">
                    <a:pos x="0" y="175"/>
                  </a:cxn>
                  <a:cxn ang="0">
                    <a:pos x="19" y="100"/>
                  </a:cxn>
                  <a:cxn ang="0">
                    <a:pos x="1772" y="782"/>
                  </a:cxn>
                  <a:cxn ang="0">
                    <a:pos x="1237" y="71"/>
                  </a:cxn>
                  <a:cxn ang="0">
                    <a:pos x="1260" y="0"/>
                  </a:cxn>
                  <a:cxn ang="0">
                    <a:pos x="1841" y="759"/>
                  </a:cxn>
                  <a:cxn ang="0">
                    <a:pos x="1772" y="782"/>
                  </a:cxn>
                </a:cxnLst>
                <a:rect l="0" t="0" r="r" b="b"/>
                <a:pathLst>
                  <a:path w="1841" h="1528">
                    <a:moveTo>
                      <a:pt x="19" y="100"/>
                    </a:moveTo>
                    <a:lnTo>
                      <a:pt x="607" y="1453"/>
                    </a:lnTo>
                    <a:lnTo>
                      <a:pt x="586" y="1528"/>
                    </a:lnTo>
                    <a:lnTo>
                      <a:pt x="0" y="175"/>
                    </a:lnTo>
                    <a:lnTo>
                      <a:pt x="19" y="100"/>
                    </a:lnTo>
                    <a:close/>
                    <a:moveTo>
                      <a:pt x="1772" y="782"/>
                    </a:moveTo>
                    <a:lnTo>
                      <a:pt x="1237" y="71"/>
                    </a:lnTo>
                    <a:lnTo>
                      <a:pt x="1260" y="0"/>
                    </a:lnTo>
                    <a:lnTo>
                      <a:pt x="1841" y="759"/>
                    </a:lnTo>
                    <a:lnTo>
                      <a:pt x="1772" y="782"/>
                    </a:lnTo>
                    <a:close/>
                  </a:path>
                </a:pathLst>
              </a:custGeom>
              <a:gradFill flip="none" rotWithShape="1">
                <a:gsLst>
                  <a:gs pos="0">
                    <a:srgbClr val="CCCCCC">
                      <a:shade val="30000"/>
                      <a:satMod val="115000"/>
                    </a:srgbClr>
                  </a:gs>
                  <a:gs pos="50000">
                    <a:srgbClr val="CCCCCC">
                      <a:shade val="67500"/>
                      <a:satMod val="115000"/>
                    </a:srgbClr>
                  </a:gs>
                  <a:gs pos="100000">
                    <a:srgbClr val="CCCCCC">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23" name="Freeform 7">
                <a:extLst>
                  <a:ext uri="{FF2B5EF4-FFF2-40B4-BE49-F238E27FC236}">
                    <a16:creationId xmlns:a16="http://schemas.microsoft.com/office/drawing/2014/main" id="{6DDAEBF6-86B9-07CC-633C-118E89147F22}"/>
                  </a:ext>
                </a:extLst>
              </p:cNvPr>
              <p:cNvSpPr>
                <a:spLocks noEditPoints="1"/>
              </p:cNvSpPr>
              <p:nvPr/>
            </p:nvSpPr>
            <p:spPr bwMode="auto">
              <a:xfrm>
                <a:off x="5848350" y="1744663"/>
                <a:ext cx="2965450" cy="2425700"/>
              </a:xfrm>
              <a:custGeom>
                <a:avLst/>
                <a:gdLst/>
                <a:ahLst/>
                <a:cxnLst>
                  <a:cxn ang="0">
                    <a:pos x="299" y="1453"/>
                  </a:cxn>
                  <a:cxn ang="0">
                    <a:pos x="1868" y="876"/>
                  </a:cxn>
                  <a:cxn ang="0">
                    <a:pos x="1847" y="951"/>
                  </a:cxn>
                  <a:cxn ang="0">
                    <a:pos x="278" y="1528"/>
                  </a:cxn>
                  <a:cxn ang="0">
                    <a:pos x="299" y="1453"/>
                  </a:cxn>
                  <a:cxn ang="0">
                    <a:pos x="929" y="71"/>
                  </a:cxn>
                  <a:cxn ang="0">
                    <a:pos x="33" y="270"/>
                  </a:cxn>
                  <a:cxn ang="0">
                    <a:pos x="0" y="203"/>
                  </a:cxn>
                  <a:cxn ang="0">
                    <a:pos x="952" y="0"/>
                  </a:cxn>
                  <a:cxn ang="0">
                    <a:pos x="929" y="71"/>
                  </a:cxn>
                </a:cxnLst>
                <a:rect l="0" t="0" r="r" b="b"/>
                <a:pathLst>
                  <a:path w="1868" h="1528">
                    <a:moveTo>
                      <a:pt x="299" y="1453"/>
                    </a:moveTo>
                    <a:lnTo>
                      <a:pt x="1868" y="876"/>
                    </a:lnTo>
                    <a:lnTo>
                      <a:pt x="1847" y="951"/>
                    </a:lnTo>
                    <a:lnTo>
                      <a:pt x="278" y="1528"/>
                    </a:lnTo>
                    <a:lnTo>
                      <a:pt x="299" y="1453"/>
                    </a:lnTo>
                    <a:close/>
                    <a:moveTo>
                      <a:pt x="929" y="71"/>
                    </a:moveTo>
                    <a:lnTo>
                      <a:pt x="33" y="270"/>
                    </a:lnTo>
                    <a:lnTo>
                      <a:pt x="0" y="203"/>
                    </a:lnTo>
                    <a:lnTo>
                      <a:pt x="952" y="0"/>
                    </a:lnTo>
                    <a:lnTo>
                      <a:pt x="929" y="71"/>
                    </a:lnTo>
                    <a:close/>
                  </a:path>
                </a:pathLst>
              </a:custGeom>
              <a:gradFill flip="none" rotWithShape="1">
                <a:gsLst>
                  <a:gs pos="0">
                    <a:srgbClr val="FFFFFF">
                      <a:lumMod val="85000"/>
                      <a:shade val="30000"/>
                      <a:satMod val="115000"/>
                    </a:srgbClr>
                  </a:gs>
                  <a:gs pos="50000">
                    <a:srgbClr val="FFFFFF">
                      <a:lumMod val="85000"/>
                      <a:shade val="67500"/>
                      <a:satMod val="115000"/>
                    </a:srgbClr>
                  </a:gs>
                  <a:gs pos="100000">
                    <a:srgbClr val="FFFFFF">
                      <a:lumMod val="85000"/>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grpSp>
        <p:grpSp>
          <p:nvGrpSpPr>
            <p:cNvPr id="17" name="Group 16">
              <a:extLst>
                <a:ext uri="{FF2B5EF4-FFF2-40B4-BE49-F238E27FC236}">
                  <a16:creationId xmlns:a16="http://schemas.microsoft.com/office/drawing/2014/main" id="{EC0D6A97-AF73-495E-D0B4-E358D8F6060B}"/>
                </a:ext>
              </a:extLst>
            </p:cNvPr>
            <p:cNvGrpSpPr/>
            <p:nvPr/>
          </p:nvGrpSpPr>
          <p:grpSpPr>
            <a:xfrm>
              <a:off x="6527800" y="1997075"/>
              <a:ext cx="755650" cy="1128713"/>
              <a:chOff x="6527800" y="1997075"/>
              <a:chExt cx="755650" cy="1128713"/>
            </a:xfrm>
          </p:grpSpPr>
          <p:sp>
            <p:nvSpPr>
              <p:cNvPr id="18" name="Freeform 8">
                <a:extLst>
                  <a:ext uri="{FF2B5EF4-FFF2-40B4-BE49-F238E27FC236}">
                    <a16:creationId xmlns:a16="http://schemas.microsoft.com/office/drawing/2014/main" id="{1BBD3408-32E5-C0A5-F7C8-64A977EEAAB2}"/>
                  </a:ext>
                </a:extLst>
              </p:cNvPr>
              <p:cNvSpPr>
                <a:spLocks/>
              </p:cNvSpPr>
              <p:nvPr/>
            </p:nvSpPr>
            <p:spPr bwMode="auto">
              <a:xfrm>
                <a:off x="6527800" y="1997075"/>
                <a:ext cx="755650" cy="1031875"/>
              </a:xfrm>
              <a:custGeom>
                <a:avLst/>
                <a:gdLst/>
                <a:ahLst/>
                <a:cxnLst>
                  <a:cxn ang="0">
                    <a:pos x="249" y="4"/>
                  </a:cxn>
                  <a:cxn ang="0">
                    <a:pos x="244" y="12"/>
                  </a:cxn>
                  <a:cxn ang="0">
                    <a:pos x="231" y="37"/>
                  </a:cxn>
                  <a:cxn ang="0">
                    <a:pos x="183" y="293"/>
                  </a:cxn>
                  <a:cxn ang="0">
                    <a:pos x="150" y="339"/>
                  </a:cxn>
                  <a:cxn ang="0">
                    <a:pos x="0" y="241"/>
                  </a:cxn>
                  <a:cxn ang="0">
                    <a:pos x="31" y="209"/>
                  </a:cxn>
                  <a:cxn ang="0">
                    <a:pos x="129" y="260"/>
                  </a:cxn>
                  <a:cxn ang="0">
                    <a:pos x="240" y="0"/>
                  </a:cxn>
                  <a:cxn ang="0">
                    <a:pos x="249" y="4"/>
                  </a:cxn>
                </a:cxnLst>
                <a:rect l="0" t="0" r="r" b="b"/>
                <a:pathLst>
                  <a:path w="249" h="339">
                    <a:moveTo>
                      <a:pt x="249" y="4"/>
                    </a:moveTo>
                    <a:cubicBezTo>
                      <a:pt x="247" y="6"/>
                      <a:pt x="245" y="9"/>
                      <a:pt x="244" y="12"/>
                    </a:cubicBezTo>
                    <a:cubicBezTo>
                      <a:pt x="239" y="20"/>
                      <a:pt x="235" y="28"/>
                      <a:pt x="231" y="37"/>
                    </a:cubicBezTo>
                    <a:cubicBezTo>
                      <a:pt x="192" y="115"/>
                      <a:pt x="176" y="201"/>
                      <a:pt x="183" y="293"/>
                    </a:cubicBezTo>
                    <a:cubicBezTo>
                      <a:pt x="150" y="339"/>
                      <a:pt x="150" y="339"/>
                      <a:pt x="150" y="339"/>
                    </a:cubicBezTo>
                    <a:cubicBezTo>
                      <a:pt x="100" y="289"/>
                      <a:pt x="50" y="256"/>
                      <a:pt x="0" y="241"/>
                    </a:cubicBezTo>
                    <a:cubicBezTo>
                      <a:pt x="31" y="209"/>
                      <a:pt x="31" y="209"/>
                      <a:pt x="31" y="209"/>
                    </a:cubicBezTo>
                    <a:cubicBezTo>
                      <a:pt x="64" y="213"/>
                      <a:pt x="96" y="230"/>
                      <a:pt x="129" y="260"/>
                    </a:cubicBezTo>
                    <a:cubicBezTo>
                      <a:pt x="143" y="154"/>
                      <a:pt x="180" y="67"/>
                      <a:pt x="240" y="0"/>
                    </a:cubicBezTo>
                    <a:lnTo>
                      <a:pt x="249" y="4"/>
                    </a:lnTo>
                    <a:close/>
                  </a:path>
                </a:pathLst>
              </a:custGeom>
              <a:solidFill>
                <a:srgbClr val="17649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19" name="Freeform 9">
                <a:extLst>
                  <a:ext uri="{FF2B5EF4-FFF2-40B4-BE49-F238E27FC236}">
                    <a16:creationId xmlns:a16="http://schemas.microsoft.com/office/drawing/2014/main" id="{56428B7D-8B5B-5445-1E02-DF02BAE32863}"/>
                  </a:ext>
                </a:extLst>
              </p:cNvPr>
              <p:cNvSpPr>
                <a:spLocks noEditPoints="1"/>
              </p:cNvSpPr>
              <p:nvPr/>
            </p:nvSpPr>
            <p:spPr bwMode="auto">
              <a:xfrm>
                <a:off x="6527800" y="2009775"/>
                <a:ext cx="755650" cy="1116013"/>
              </a:xfrm>
              <a:custGeom>
                <a:avLst/>
                <a:gdLst/>
                <a:ahLst/>
                <a:cxnLst>
                  <a:cxn ang="0">
                    <a:pos x="150" y="335"/>
                  </a:cxn>
                  <a:cxn ang="0">
                    <a:pos x="146" y="367"/>
                  </a:cxn>
                  <a:cxn ang="0">
                    <a:pos x="0" y="270"/>
                  </a:cxn>
                  <a:cxn ang="0">
                    <a:pos x="0" y="237"/>
                  </a:cxn>
                  <a:cxn ang="0">
                    <a:pos x="150" y="335"/>
                  </a:cxn>
                  <a:cxn ang="0">
                    <a:pos x="249" y="0"/>
                  </a:cxn>
                  <a:cxn ang="0">
                    <a:pos x="247" y="26"/>
                  </a:cxn>
                  <a:cxn ang="0">
                    <a:pos x="246" y="28"/>
                  </a:cxn>
                  <a:cxn ang="0">
                    <a:pos x="183" y="289"/>
                  </a:cxn>
                  <a:cxn ang="0">
                    <a:pos x="231" y="33"/>
                  </a:cxn>
                  <a:cxn ang="0">
                    <a:pos x="244" y="8"/>
                  </a:cxn>
                  <a:cxn ang="0">
                    <a:pos x="249" y="0"/>
                  </a:cxn>
                </a:cxnLst>
                <a:rect l="0" t="0" r="r" b="b"/>
                <a:pathLst>
                  <a:path w="249" h="367">
                    <a:moveTo>
                      <a:pt x="150" y="335"/>
                    </a:moveTo>
                    <a:cubicBezTo>
                      <a:pt x="146" y="367"/>
                      <a:pt x="146" y="367"/>
                      <a:pt x="146" y="367"/>
                    </a:cubicBezTo>
                    <a:cubicBezTo>
                      <a:pt x="97" y="318"/>
                      <a:pt x="49" y="286"/>
                      <a:pt x="0" y="270"/>
                    </a:cubicBezTo>
                    <a:cubicBezTo>
                      <a:pt x="0" y="237"/>
                      <a:pt x="0" y="237"/>
                      <a:pt x="0" y="237"/>
                    </a:cubicBezTo>
                    <a:cubicBezTo>
                      <a:pt x="50" y="252"/>
                      <a:pt x="100" y="285"/>
                      <a:pt x="150" y="335"/>
                    </a:cubicBezTo>
                    <a:close/>
                    <a:moveTo>
                      <a:pt x="249" y="0"/>
                    </a:moveTo>
                    <a:cubicBezTo>
                      <a:pt x="247" y="26"/>
                      <a:pt x="247" y="26"/>
                      <a:pt x="247" y="26"/>
                    </a:cubicBezTo>
                    <a:cubicBezTo>
                      <a:pt x="246" y="28"/>
                      <a:pt x="246" y="28"/>
                      <a:pt x="246" y="28"/>
                    </a:cubicBezTo>
                    <a:cubicBezTo>
                      <a:pt x="206" y="92"/>
                      <a:pt x="185" y="179"/>
                      <a:pt x="183" y="289"/>
                    </a:cubicBezTo>
                    <a:cubicBezTo>
                      <a:pt x="176" y="197"/>
                      <a:pt x="192" y="111"/>
                      <a:pt x="231" y="33"/>
                    </a:cubicBezTo>
                    <a:cubicBezTo>
                      <a:pt x="235" y="24"/>
                      <a:pt x="239" y="16"/>
                      <a:pt x="244" y="8"/>
                    </a:cubicBezTo>
                    <a:cubicBezTo>
                      <a:pt x="245" y="5"/>
                      <a:pt x="247" y="2"/>
                      <a:pt x="249" y="0"/>
                    </a:cubicBezTo>
                    <a:close/>
                  </a:path>
                </a:pathLst>
              </a:custGeom>
              <a:solidFill>
                <a:srgbClr val="176490">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20" name="Freeform 10">
                <a:extLst>
                  <a:ext uri="{FF2B5EF4-FFF2-40B4-BE49-F238E27FC236}">
                    <a16:creationId xmlns:a16="http://schemas.microsoft.com/office/drawing/2014/main" id="{A79B7CE0-8B3C-6DBF-CB91-9A05B9E792B9}"/>
                  </a:ext>
                </a:extLst>
              </p:cNvPr>
              <p:cNvSpPr>
                <a:spLocks/>
              </p:cNvSpPr>
              <p:nvPr/>
            </p:nvSpPr>
            <p:spPr bwMode="auto">
              <a:xfrm>
                <a:off x="6970713" y="2889250"/>
                <a:ext cx="112713" cy="236538"/>
              </a:xfrm>
              <a:custGeom>
                <a:avLst/>
                <a:gdLst/>
                <a:ahLst/>
                <a:cxnLst>
                  <a:cxn ang="0">
                    <a:pos x="71" y="0"/>
                  </a:cxn>
                  <a:cxn ang="0">
                    <a:pos x="61" y="61"/>
                  </a:cxn>
                  <a:cxn ang="0">
                    <a:pos x="0" y="149"/>
                  </a:cxn>
                  <a:cxn ang="0">
                    <a:pos x="8" y="88"/>
                  </a:cxn>
                  <a:cxn ang="0">
                    <a:pos x="71" y="0"/>
                  </a:cxn>
                </a:cxnLst>
                <a:rect l="0" t="0" r="r" b="b"/>
                <a:pathLst>
                  <a:path w="71" h="149">
                    <a:moveTo>
                      <a:pt x="71" y="0"/>
                    </a:moveTo>
                    <a:lnTo>
                      <a:pt x="61" y="61"/>
                    </a:lnTo>
                    <a:lnTo>
                      <a:pt x="0" y="149"/>
                    </a:lnTo>
                    <a:lnTo>
                      <a:pt x="8" y="88"/>
                    </a:lnTo>
                    <a:lnTo>
                      <a:pt x="71" y="0"/>
                    </a:lnTo>
                    <a:close/>
                  </a:path>
                </a:pathLst>
              </a:custGeom>
              <a:solidFill>
                <a:srgbClr val="176490">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grpSp>
      </p:grpSp>
    </p:spTree>
    <p:extLst>
      <p:ext uri="{BB962C8B-B14F-4D97-AF65-F5344CB8AC3E}">
        <p14:creationId xmlns:p14="http://schemas.microsoft.com/office/powerpoint/2010/main" val="383399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95461CC-8DB8-E181-1467-1276069C4631}"/>
              </a:ext>
            </a:extLst>
          </p:cNvPr>
          <p:cNvGrpSpPr/>
          <p:nvPr/>
        </p:nvGrpSpPr>
        <p:grpSpPr>
          <a:xfrm>
            <a:off x="538264" y="1350734"/>
            <a:ext cx="11278580" cy="4822584"/>
            <a:chOff x="518157" y="2136038"/>
            <a:chExt cx="11173028" cy="3443440"/>
          </a:xfrm>
        </p:grpSpPr>
        <p:grpSp>
          <p:nvGrpSpPr>
            <p:cNvPr id="20" name="Group 19"/>
            <p:cNvGrpSpPr/>
            <p:nvPr/>
          </p:nvGrpSpPr>
          <p:grpSpPr>
            <a:xfrm>
              <a:off x="1807184" y="2136038"/>
              <a:ext cx="9846551" cy="1845551"/>
              <a:chOff x="1355387" y="1602028"/>
              <a:chExt cx="7384914" cy="1384163"/>
            </a:xfrm>
          </p:grpSpPr>
          <p:sp>
            <p:nvSpPr>
              <p:cNvPr id="5" name="Rectangle 4"/>
              <p:cNvSpPr/>
              <p:nvPr/>
            </p:nvSpPr>
            <p:spPr>
              <a:xfrm>
                <a:off x="1355387" y="1906827"/>
                <a:ext cx="7384914" cy="107936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Calibri"/>
                </a:endParaRPr>
              </a:p>
            </p:txBody>
          </p:sp>
          <p:sp>
            <p:nvSpPr>
              <p:cNvPr id="6" name="Rectangle 5"/>
              <p:cNvSpPr/>
              <p:nvPr/>
            </p:nvSpPr>
            <p:spPr>
              <a:xfrm>
                <a:off x="1355387" y="1602028"/>
                <a:ext cx="7384909" cy="27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lt-LT" sz="1200" b="1" dirty="0">
                    <a:solidFill>
                      <a:srgbClr val="FFFFFF"/>
                    </a:solidFill>
                    <a:latin typeface="Poppins" panose="00000500000000000000" pitchFamily="2" charset="-70"/>
                    <a:cs typeface="Poppins" panose="00000500000000000000" pitchFamily="2" charset="-70"/>
                  </a:rPr>
                  <a:t>Pareiškėjo veikimas KKI sektoriuje</a:t>
                </a:r>
              </a:p>
            </p:txBody>
          </p:sp>
        </p:grpSp>
        <p:grpSp>
          <p:nvGrpSpPr>
            <p:cNvPr id="21" name="Group 20"/>
            <p:cNvGrpSpPr/>
            <p:nvPr/>
          </p:nvGrpSpPr>
          <p:grpSpPr>
            <a:xfrm>
              <a:off x="1807178" y="3434162"/>
              <a:ext cx="9884007" cy="2145316"/>
              <a:chOff x="1355382" y="2575610"/>
              <a:chExt cx="7413006" cy="1608977"/>
            </a:xfrm>
          </p:grpSpPr>
          <p:sp>
            <p:nvSpPr>
              <p:cNvPr id="10" name="Rectangle 9"/>
              <p:cNvSpPr/>
              <p:nvPr/>
            </p:nvSpPr>
            <p:spPr>
              <a:xfrm>
                <a:off x="1355382" y="3451605"/>
                <a:ext cx="7384914" cy="732982"/>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300" dirty="0">
                    <a:solidFill>
                      <a:schemeClr val="tx1"/>
                    </a:solidFill>
                    <a:latin typeface="Poppins" panose="00000500000000000000" pitchFamily="2" charset="-70"/>
                    <a:cs typeface="Poppins" panose="00000500000000000000" pitchFamily="2" charset="-70"/>
                  </a:rPr>
                  <a:t>Vertinama, ar pareiškėjo bent vienas darbuotojas iki PĮP pateikimo dienos turi ne mažiau kaip dvejus metus nepertraukiamos patirties vykdant KKI veiklas </a:t>
                </a:r>
                <a:r>
                  <a:rPr lang="lt-LT" sz="1300" b="1" dirty="0">
                    <a:solidFill>
                      <a:schemeClr val="tx1"/>
                    </a:solidFill>
                    <a:latin typeface="Poppins" panose="00000500000000000000" pitchFamily="2" charset="-70"/>
                    <a:cs typeface="Poppins" panose="00000500000000000000" pitchFamily="2" charset="-70"/>
                  </a:rPr>
                  <a:t>(pagal darbuotojo gyvenimo aprašyme (CV) nurodytus duomenis ir duomenis pagrindžiančius dokumentus).</a:t>
                </a:r>
              </a:p>
              <a:p>
                <a:r>
                  <a:rPr lang="lt-LT" sz="1300" dirty="0">
                    <a:solidFill>
                      <a:schemeClr val="tx1"/>
                    </a:solidFill>
                    <a:latin typeface="Poppins" panose="00000500000000000000" pitchFamily="2" charset="-70"/>
                    <a:cs typeface="Poppins" panose="00000500000000000000" pitchFamily="2" charset="-70"/>
                  </a:rPr>
                  <a:t>Pareiškėjo darbuotojas yra PĮP pateikimo dieną pagal darbo sutartį (mažosios bendrijos atveju pagal civilinę sutartį) pareiškėjo juridiniame asmenyje dirbantis asmuo.</a:t>
                </a:r>
              </a:p>
              <a:p>
                <a:pPr algn="ctr" defTabSz="1219170"/>
                <a:endParaRPr lang="en-US" sz="2400" dirty="0">
                  <a:solidFill>
                    <a:schemeClr val="tx1">
                      <a:lumMod val="75000"/>
                      <a:lumOff val="25000"/>
                    </a:schemeClr>
                  </a:solidFill>
                  <a:latin typeface="Calibri"/>
                </a:endParaRPr>
              </a:p>
            </p:txBody>
          </p:sp>
          <p:sp>
            <p:nvSpPr>
              <p:cNvPr id="11" name="Rectangle 10"/>
              <p:cNvSpPr/>
              <p:nvPr/>
            </p:nvSpPr>
            <p:spPr>
              <a:xfrm>
                <a:off x="1383474" y="2575610"/>
                <a:ext cx="7384914" cy="256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lt-LT" sz="1200" b="1" dirty="0">
                    <a:solidFill>
                      <a:srgbClr val="FFFFFF"/>
                    </a:solidFill>
                    <a:latin typeface="Poppins" panose="00000500000000000000" pitchFamily="2" charset="-70"/>
                    <a:cs typeface="Poppins" panose="00000500000000000000" pitchFamily="2" charset="-70"/>
                  </a:rPr>
                  <a:t>Pareiškėjo pajamos, generuojamos iš KKI veiklos</a:t>
                </a:r>
                <a:endParaRPr lang="en-US" sz="900" b="1" dirty="0">
                  <a:solidFill>
                    <a:srgbClr val="FFFFFF"/>
                  </a:solidFill>
                  <a:latin typeface="Poppins" panose="00000500000000000000" pitchFamily="2" charset="-70"/>
                  <a:cs typeface="Poppins" panose="00000500000000000000" pitchFamily="2" charset="-70"/>
                </a:endParaRPr>
              </a:p>
            </p:txBody>
          </p:sp>
        </p:grpSp>
        <p:sp>
          <p:nvSpPr>
            <p:cNvPr id="14" name="Rectangle 13"/>
            <p:cNvSpPr/>
            <p:nvPr/>
          </p:nvSpPr>
          <p:spPr>
            <a:xfrm rot="10800000">
              <a:off x="518157" y="2137833"/>
              <a:ext cx="1024467" cy="323602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a:r>
                <a:rPr lang="en-US" dirty="0">
                  <a:solidFill>
                    <a:srgbClr val="FFFFFF"/>
                  </a:solidFill>
                  <a:latin typeface="Poppins" panose="00000500000000000000" pitchFamily="2" charset="-70"/>
                  <a:cs typeface="Poppins" panose="00000500000000000000" pitchFamily="2" charset="-70"/>
                </a:rPr>
                <a:t>Special</a:t>
              </a:r>
              <a:r>
                <a:rPr lang="lt-LT" dirty="0">
                  <a:solidFill>
                    <a:srgbClr val="FFFFFF"/>
                  </a:solidFill>
                  <a:latin typeface="Poppins" panose="00000500000000000000" pitchFamily="2" charset="-70"/>
                  <a:cs typeface="Poppins" panose="00000500000000000000" pitchFamily="2" charset="-70"/>
                </a:rPr>
                <a:t>ieji</a:t>
              </a:r>
              <a:endParaRPr lang="en-US" dirty="0">
                <a:solidFill>
                  <a:srgbClr val="FFFFFF"/>
                </a:solidFill>
                <a:latin typeface="Poppins" panose="00000500000000000000" pitchFamily="2" charset="-70"/>
                <a:cs typeface="Poppins" panose="00000500000000000000" pitchFamily="2" charset="-70"/>
              </a:endParaRPr>
            </a:p>
          </p:txBody>
        </p:sp>
        <p:sp>
          <p:nvSpPr>
            <p:cNvPr id="16" name="Footer Text"/>
            <p:cNvSpPr txBox="1"/>
            <p:nvPr/>
          </p:nvSpPr>
          <p:spPr>
            <a:xfrm>
              <a:off x="1807181" y="2540505"/>
              <a:ext cx="9722424" cy="884534"/>
            </a:xfrm>
            <a:prstGeom prst="rect">
              <a:avLst/>
            </a:prstGeom>
            <a:noFill/>
          </p:spPr>
          <p:txBody>
            <a:bodyPr wrap="square" lIns="0" tIns="0" rIns="0" bIns="0" rtlCol="0">
              <a:spAutoFit/>
            </a:bodyPr>
            <a:lstStyle/>
            <a:p>
              <a:pPr algn="just" defTabSz="1219170">
                <a:spcAft>
                  <a:spcPts val="333"/>
                </a:spcAft>
              </a:pPr>
              <a:r>
                <a:rPr lang="lt-LT" sz="1300" dirty="0">
                  <a:latin typeface="Poppins" panose="00000500000000000000" pitchFamily="2" charset="-70"/>
                  <a:cs typeface="Poppins" panose="00000500000000000000" pitchFamily="2" charset="-70"/>
                </a:rPr>
                <a:t>Atitiktis kriterijui vertinama pagal </a:t>
              </a:r>
              <a:r>
                <a:rPr lang="lt-LT" sz="1300" b="1" dirty="0">
                  <a:solidFill>
                    <a:srgbClr val="092D68"/>
                  </a:solidFill>
                  <a:latin typeface="Poppins" panose="00000500000000000000" pitchFamily="2" charset="-70"/>
                  <a:cs typeface="Poppins" panose="00000500000000000000" pitchFamily="2" charset="-70"/>
                </a:rPr>
                <a:t>VĮ Registrų centrui pateiktų metinių finansinių ataskaitų rinkinių duomenimis </a:t>
              </a:r>
              <a:r>
                <a:rPr lang="lt-LT" sz="1300" dirty="0">
                  <a:latin typeface="Poppins" panose="00000500000000000000" pitchFamily="2" charset="-70"/>
                  <a:cs typeface="Poppins" panose="00000500000000000000" pitchFamily="2" charset="-70"/>
                </a:rPr>
                <a:t>ir (ar) </a:t>
              </a:r>
              <a:r>
                <a:rPr lang="en-US" sz="1300" b="1" dirty="0">
                  <a:solidFill>
                    <a:srgbClr val="092D68"/>
                  </a:solidFill>
                  <a:latin typeface="Poppins" panose="00000500000000000000" pitchFamily="2" charset="-70"/>
                  <a:cs typeface="Poppins" panose="00000500000000000000" pitchFamily="2" charset="-70"/>
                </a:rPr>
                <a:t>Aprašo</a:t>
              </a:r>
              <a:r>
                <a:rPr lang="lt-LT" sz="1300" b="1" dirty="0">
                  <a:solidFill>
                    <a:srgbClr val="092D68"/>
                  </a:solidFill>
                  <a:latin typeface="Poppins" panose="00000500000000000000" pitchFamily="2" charset="-70"/>
                  <a:cs typeface="Poppins" panose="00000500000000000000" pitchFamily="2" charset="-70"/>
                </a:rPr>
                <a:t> 8 priede pateiktą informaciją</a:t>
              </a:r>
              <a:r>
                <a:rPr lang="lt-LT" sz="1300" dirty="0">
                  <a:latin typeface="Poppins" panose="00000500000000000000" pitchFamily="2" charset="-70"/>
                  <a:cs typeface="Poppins" panose="00000500000000000000" pitchFamily="2" charset="-70"/>
                </a:rPr>
                <a:t>, taip pat, esant poreikiui, administruojančiosios institucijos paprašius, kitus pagrindžiančius dokumentus. </a:t>
              </a:r>
            </a:p>
            <a:p>
              <a:pPr algn="just" defTabSz="1219170">
                <a:spcAft>
                  <a:spcPts val="333"/>
                </a:spcAft>
              </a:pPr>
              <a:r>
                <a:rPr lang="lt-LT" sz="1300" dirty="0">
                  <a:latin typeface="Poppins" panose="00000500000000000000" pitchFamily="2" charset="-70"/>
                  <a:cs typeface="Poppins" panose="00000500000000000000" pitchFamily="2" charset="-70"/>
                </a:rPr>
                <a:t>Pareiškėjo priskyrimas KKI sektoriui vertinamas pagal </a:t>
              </a:r>
              <a:r>
                <a:rPr lang="lt-LT" sz="1300" b="1" dirty="0">
                  <a:solidFill>
                    <a:srgbClr val="092D68"/>
                  </a:solidFill>
                  <a:latin typeface="Poppins" panose="00000500000000000000" pitchFamily="2" charset="-70"/>
                  <a:cs typeface="Poppins" panose="00000500000000000000" pitchFamily="2" charset="-70"/>
                </a:rPr>
                <a:t>Valstybės duomenų agentūrai </a:t>
              </a:r>
              <a:r>
                <a:rPr lang="lt-LT" sz="1300" dirty="0">
                  <a:latin typeface="Poppins" panose="00000500000000000000" pitchFamily="2" charset="-70"/>
                  <a:cs typeface="Poppins" panose="00000500000000000000" pitchFamily="2" charset="-70"/>
                </a:rPr>
                <a:t>(</a:t>
              </a:r>
              <a:r>
                <a:rPr lang="lt-LT" sz="1300" dirty="0">
                  <a:solidFill>
                    <a:srgbClr val="008080"/>
                  </a:solidFill>
                  <a:latin typeface="Poppins" panose="00000500000000000000" pitchFamily="2" charset="-70"/>
                  <a:cs typeface="Poppins" panose="00000500000000000000" pitchFamily="2" charset="-70"/>
                  <a:hlinkClick r:id="rId3">
                    <a:extLst>
                      <a:ext uri="{A12FA001-AC4F-418D-AE19-62706E023703}">
                        <ahyp:hlinkClr xmlns:ahyp="http://schemas.microsoft.com/office/drawing/2018/hyperlinkcolor" val="tx"/>
                      </a:ext>
                    </a:extLst>
                  </a:hlinkClick>
                </a:rPr>
                <a:t>https://osp.stat.gov.lt/ekonomines-veiklos-rusiu-ir-instituciniu-sektoriu-paieska</a:t>
              </a:r>
              <a:r>
                <a:rPr lang="lt-LT" sz="1300" dirty="0">
                  <a:latin typeface="Poppins" panose="00000500000000000000" pitchFamily="2" charset="-70"/>
                  <a:cs typeface="Poppins" panose="00000500000000000000" pitchFamily="2" charset="-70"/>
                </a:rPr>
                <a:t>)</a:t>
              </a:r>
              <a:r>
                <a:rPr lang="lt-LT" sz="1300" dirty="0">
                  <a:solidFill>
                    <a:srgbClr val="092D68"/>
                  </a:solidFill>
                  <a:latin typeface="Poppins" panose="00000500000000000000" pitchFamily="2" charset="-70"/>
                  <a:cs typeface="Poppins" panose="00000500000000000000" pitchFamily="2" charset="-70"/>
                </a:rPr>
                <a:t> </a:t>
              </a:r>
              <a:r>
                <a:rPr lang="lt-LT" sz="1300" b="1" dirty="0">
                  <a:solidFill>
                    <a:srgbClr val="092D68"/>
                  </a:solidFill>
                  <a:latin typeface="Poppins" panose="00000500000000000000" pitchFamily="2" charset="-70"/>
                  <a:cs typeface="Poppins" panose="00000500000000000000" pitchFamily="2" charset="-70"/>
                </a:rPr>
                <a:t>nurodytą pareiškėjo pagrindinės veiklos kodą</a:t>
              </a:r>
              <a:r>
                <a:rPr lang="lt-LT" sz="1300" dirty="0">
                  <a:latin typeface="Poppins" panose="00000500000000000000" pitchFamily="2" charset="-70"/>
                  <a:cs typeface="Poppins" panose="00000500000000000000" pitchFamily="2" charset="-70"/>
                </a:rPr>
                <a:t>.</a:t>
              </a:r>
            </a:p>
          </p:txBody>
        </p:sp>
        <p:sp>
          <p:nvSpPr>
            <p:cNvPr id="18" name="Footer Text"/>
            <p:cNvSpPr txBox="1"/>
            <p:nvPr/>
          </p:nvSpPr>
          <p:spPr>
            <a:xfrm>
              <a:off x="1844635" y="3850652"/>
              <a:ext cx="9846550" cy="428531"/>
            </a:xfrm>
            <a:prstGeom prst="rect">
              <a:avLst/>
            </a:prstGeom>
            <a:noFill/>
          </p:spPr>
          <p:txBody>
            <a:bodyPr wrap="square" lIns="0" tIns="0" rIns="0" bIns="0" rtlCol="0">
              <a:spAutoFit/>
            </a:bodyPr>
            <a:lstStyle/>
            <a:p>
              <a:pPr algn="just" defTabSz="1219170">
                <a:spcAft>
                  <a:spcPts val="333"/>
                </a:spcAft>
              </a:pPr>
              <a:r>
                <a:rPr lang="lt-LT" sz="1300" dirty="0">
                  <a:latin typeface="Poppins" panose="00000500000000000000" pitchFamily="2" charset="-70"/>
                  <a:cs typeface="Poppins" panose="00000500000000000000" pitchFamily="2" charset="-70"/>
                </a:rPr>
                <a:t>Atitiktis kriterijui vertinama pagal </a:t>
              </a:r>
              <a:r>
                <a:rPr lang="lt-LT" sz="1300" b="1" dirty="0">
                  <a:solidFill>
                    <a:srgbClr val="092D68"/>
                  </a:solidFill>
                  <a:latin typeface="Poppins" panose="00000500000000000000" pitchFamily="2" charset="-70"/>
                  <a:cs typeface="Poppins" panose="00000500000000000000" pitchFamily="2" charset="-70"/>
                </a:rPr>
                <a:t>VĮ  Registrų centrui pateiktų metinių finansinių ataskaitų rinkinių duomenis </a:t>
              </a:r>
              <a:r>
                <a:rPr lang="lt-LT" sz="1300" dirty="0">
                  <a:latin typeface="Poppins" panose="00000500000000000000" pitchFamily="2" charset="-70"/>
                  <a:cs typeface="Poppins" panose="00000500000000000000" pitchFamily="2" charset="-70"/>
                </a:rPr>
                <a:t>ir (ar) </a:t>
              </a:r>
              <a:r>
                <a:rPr lang="lt-LT" sz="1300" b="1" dirty="0">
                  <a:solidFill>
                    <a:srgbClr val="092D68"/>
                  </a:solidFill>
                  <a:latin typeface="Poppins" panose="00000500000000000000" pitchFamily="2" charset="-70"/>
                  <a:cs typeface="Poppins" panose="00000500000000000000" pitchFamily="2" charset="-70"/>
                </a:rPr>
                <a:t>Aprašo 8 priede pateiktą informaciją</a:t>
              </a:r>
              <a:r>
                <a:rPr lang="lt-LT" sz="1300" dirty="0">
                  <a:latin typeface="Poppins" panose="00000500000000000000" pitchFamily="2" charset="-70"/>
                  <a:cs typeface="Poppins" panose="00000500000000000000" pitchFamily="2" charset="-70"/>
                </a:rPr>
                <a:t>, taip pat, esant poreikiui, administruojančiosios institucijos paprašius, kitus pagrindžiančius dokumentus.</a:t>
              </a:r>
            </a:p>
          </p:txBody>
        </p:sp>
      </p:grpSp>
      <p:sp>
        <p:nvSpPr>
          <p:cNvPr id="28" name="Text Placeholder 2">
            <a:extLst>
              <a:ext uri="{FF2B5EF4-FFF2-40B4-BE49-F238E27FC236}">
                <a16:creationId xmlns:a16="http://schemas.microsoft.com/office/drawing/2014/main" id="{FB448570-C687-6159-6CD6-21D619ADD28F}"/>
              </a:ext>
            </a:extLst>
          </p:cNvPr>
          <p:cNvSpPr txBox="1">
            <a:spLocks/>
          </p:cNvSpPr>
          <p:nvPr/>
        </p:nvSpPr>
        <p:spPr>
          <a:xfrm>
            <a:off x="1416051" y="359946"/>
            <a:ext cx="10237686" cy="844867"/>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Projektų atrankos kriterijai</a:t>
            </a:r>
            <a:r>
              <a:rPr kumimoji="0" lang="en-US" sz="4400" b="0" i="0" u="none" strike="noStrike" kern="1200" cap="none" spc="40" normalizeH="0" baseline="0" noProof="0" dirty="0">
                <a:ln>
                  <a:noFill/>
                </a:ln>
                <a:solidFill>
                  <a:srgbClr val="092E68"/>
                </a:solidFill>
                <a:effectLst/>
                <a:uLnTx/>
                <a:uFillTx/>
                <a:latin typeface="DM Serif Display" pitchFamily="2" charset="0"/>
              </a:rPr>
              <a:t> (1)</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ir antrasis kvietimai</a:t>
            </a:r>
          </a:p>
          <a:p>
            <a:pPr>
              <a:defRPr/>
            </a:pPr>
            <a:r>
              <a:rPr lang="en-US" dirty="0"/>
              <a:t> </a:t>
            </a:r>
            <a:endParaRPr kumimoji="0" lang="pl-PL"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9" name="Picture 2" descr="Centrinė projektų valdymo agentūra">
            <a:extLst>
              <a:ext uri="{FF2B5EF4-FFF2-40B4-BE49-F238E27FC236}">
                <a16:creationId xmlns:a16="http://schemas.microsoft.com/office/drawing/2014/main" id="{6091859B-1E26-A2F0-2A98-394F700FAB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3">
            <a:extLst>
              <a:ext uri="{FF2B5EF4-FFF2-40B4-BE49-F238E27FC236}">
                <a16:creationId xmlns:a16="http://schemas.microsoft.com/office/drawing/2014/main" id="{C1BA6D99-193E-E409-C733-779E4B36DA02}"/>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2" name="TextBox 1">
            <a:extLst>
              <a:ext uri="{FF2B5EF4-FFF2-40B4-BE49-F238E27FC236}">
                <a16:creationId xmlns:a16="http://schemas.microsoft.com/office/drawing/2014/main" id="{0E6A41C2-A39D-4028-1DEC-743DF921EA06}"/>
              </a:ext>
            </a:extLst>
          </p:cNvPr>
          <p:cNvSpPr txBox="1"/>
          <p:nvPr/>
        </p:nvSpPr>
        <p:spPr>
          <a:xfrm>
            <a:off x="1877271" y="5885340"/>
            <a:ext cx="9901761" cy="461665"/>
          </a:xfrm>
          <a:prstGeom prst="rect">
            <a:avLst/>
          </a:prstGeom>
          <a:noFill/>
        </p:spPr>
        <p:txBody>
          <a:bodyPr wrap="square" rtlCol="0">
            <a:spAutoFit/>
          </a:bodyPr>
          <a:lstStyle/>
          <a:p>
            <a:pPr algn="ctr"/>
            <a:r>
              <a:rPr lang="lt-LT" sz="1200" b="1" dirty="0">
                <a:solidFill>
                  <a:srgbClr val="092D68"/>
                </a:solidFill>
                <a:latin typeface="Poppins" panose="00000500000000000000" pitchFamily="2" charset="-70"/>
                <a:cs typeface="Poppins" panose="00000500000000000000" pitchFamily="2" charset="-70"/>
              </a:rPr>
              <a:t>Aprašo  8 priedą </a:t>
            </a:r>
            <a:r>
              <a:rPr lang="lt-LT" sz="1200" dirty="0">
                <a:latin typeface="Poppins" panose="00000500000000000000" pitchFamily="2" charset="-70"/>
                <a:cs typeface="Poppins" panose="00000500000000000000" pitchFamily="2" charset="-70"/>
              </a:rPr>
              <a:t>rasite paspaudę nuorodą: </a:t>
            </a:r>
            <a:r>
              <a:rPr lang="lt-LT" sz="1200" dirty="0">
                <a:solidFill>
                  <a:srgbClr val="008080"/>
                </a:solidFill>
                <a:latin typeface="Poppins" panose="00000500000000000000" pitchFamily="2" charset="-70"/>
                <a:cs typeface="Poppins" panose="00000500000000000000" pitchFamily="2" charset="-70"/>
                <a:hlinkClick r:id="rId5">
                  <a:extLst>
                    <a:ext uri="{A12FA001-AC4F-418D-AE19-62706E023703}">
                      <ahyp:hlinkClr xmlns:ahyp="http://schemas.microsoft.com/office/drawing/2018/hyperlinkcolor" val="tx"/>
                    </a:ext>
                  </a:extLst>
                </a:hlinkClick>
              </a:rPr>
              <a:t>https://www.e-tar.lt/portal/lt/legalAct/e59e9ea1608511f0a3d380837a821750</a:t>
            </a:r>
            <a:r>
              <a:rPr lang="lt-LT" sz="1200" dirty="0">
                <a:latin typeface="Poppins" panose="00000500000000000000" pitchFamily="2" charset="-70"/>
                <a:cs typeface="Poppins" panose="00000500000000000000" pitchFamily="2" charset="-70"/>
              </a:rPr>
              <a:t> (atsidarę nuorodą lango dešinėje pusėje rubrikos „Susijusi informacija“ skiltyje „Priedai).</a:t>
            </a:r>
          </a:p>
        </p:txBody>
      </p:sp>
      <p:sp>
        <p:nvSpPr>
          <p:cNvPr id="3" name="Rectangle 2">
            <a:extLst>
              <a:ext uri="{FF2B5EF4-FFF2-40B4-BE49-F238E27FC236}">
                <a16:creationId xmlns:a16="http://schemas.microsoft.com/office/drawing/2014/main" id="{476F62A3-4E36-2F10-A081-CE6836DEB90E}"/>
              </a:ext>
            </a:extLst>
          </p:cNvPr>
          <p:cNvSpPr/>
          <p:nvPr/>
        </p:nvSpPr>
        <p:spPr>
          <a:xfrm>
            <a:off x="1839461" y="4379365"/>
            <a:ext cx="9939572" cy="369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lt-LT" sz="1200" b="1" dirty="0">
                <a:solidFill>
                  <a:srgbClr val="FFFFFF"/>
                </a:solidFill>
                <a:latin typeface="Poppins" panose="00000500000000000000" pitchFamily="2" charset="-70"/>
                <a:cs typeface="Poppins" panose="00000500000000000000" pitchFamily="2" charset="-70"/>
              </a:rPr>
              <a:t>Pareiškėjo</a:t>
            </a:r>
            <a:r>
              <a:rPr lang="lt-LT" dirty="0"/>
              <a:t> </a:t>
            </a:r>
            <a:r>
              <a:rPr lang="lt-LT" sz="1200" b="1" dirty="0">
                <a:solidFill>
                  <a:srgbClr val="FFFFFF"/>
                </a:solidFill>
                <a:latin typeface="Poppins" panose="00000500000000000000" pitchFamily="2" charset="-70"/>
                <a:cs typeface="Poppins" panose="00000500000000000000" pitchFamily="2" charset="-70"/>
              </a:rPr>
              <a:t>kompetencija vykdyti KKI veiklas</a:t>
            </a:r>
            <a:endParaRPr lang="en-US" sz="1200" b="1" dirty="0">
              <a:solidFill>
                <a:srgbClr val="FFFFFF"/>
              </a:solidFill>
              <a:latin typeface="Poppins" panose="00000500000000000000" pitchFamily="2" charset="-70"/>
              <a:cs typeface="Poppins" panose="00000500000000000000" pitchFamily="2" charset="-70"/>
            </a:endParaRPr>
          </a:p>
        </p:txBody>
      </p:sp>
    </p:spTree>
    <p:extLst>
      <p:ext uri="{BB962C8B-B14F-4D97-AF65-F5344CB8AC3E}">
        <p14:creationId xmlns:p14="http://schemas.microsoft.com/office/powerpoint/2010/main" val="408967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7FF85946-11A6-B747-4501-AAB736C9EB06}"/>
            </a:ext>
          </a:extLst>
        </p:cNvPr>
        <p:cNvGrpSpPr/>
        <p:nvPr/>
      </p:nvGrpSpPr>
      <p:grpSpPr>
        <a:xfrm>
          <a:off x="0" y="0"/>
          <a:ext cx="0" cy="0"/>
          <a:chOff x="0" y="0"/>
          <a:chExt cx="0" cy="0"/>
        </a:xfrm>
      </p:grpSpPr>
      <p:grpSp>
        <p:nvGrpSpPr>
          <p:cNvPr id="31" name="Group 30">
            <a:extLst>
              <a:ext uri="{FF2B5EF4-FFF2-40B4-BE49-F238E27FC236}">
                <a16:creationId xmlns:a16="http://schemas.microsoft.com/office/drawing/2014/main" id="{127562F0-0A3A-C49E-18A5-07ABC564742B}"/>
              </a:ext>
            </a:extLst>
          </p:cNvPr>
          <p:cNvGrpSpPr/>
          <p:nvPr/>
        </p:nvGrpSpPr>
        <p:grpSpPr>
          <a:xfrm>
            <a:off x="1416049" y="1577980"/>
            <a:ext cx="10237686" cy="4678268"/>
            <a:chOff x="518160" y="2136036"/>
            <a:chExt cx="11135575" cy="4678268"/>
          </a:xfrm>
        </p:grpSpPr>
        <p:grpSp>
          <p:nvGrpSpPr>
            <p:cNvPr id="20" name="Group 19">
              <a:extLst>
                <a:ext uri="{FF2B5EF4-FFF2-40B4-BE49-F238E27FC236}">
                  <a16:creationId xmlns:a16="http://schemas.microsoft.com/office/drawing/2014/main" id="{2BD21625-92CB-B858-44D1-6AF93435D54F}"/>
                </a:ext>
              </a:extLst>
            </p:cNvPr>
            <p:cNvGrpSpPr/>
            <p:nvPr/>
          </p:nvGrpSpPr>
          <p:grpSpPr>
            <a:xfrm>
              <a:off x="1807184" y="2136036"/>
              <a:ext cx="9846551" cy="1845552"/>
              <a:chOff x="1355387" y="1602027"/>
              <a:chExt cx="7384914" cy="1384164"/>
            </a:xfrm>
          </p:grpSpPr>
          <p:sp>
            <p:nvSpPr>
              <p:cNvPr id="5" name="Rectangle 4">
                <a:extLst>
                  <a:ext uri="{FF2B5EF4-FFF2-40B4-BE49-F238E27FC236}">
                    <a16:creationId xmlns:a16="http://schemas.microsoft.com/office/drawing/2014/main" id="{E42C4105-A954-A13A-B73F-DE3863F07E4C}"/>
                  </a:ext>
                </a:extLst>
              </p:cNvPr>
              <p:cNvSpPr/>
              <p:nvPr/>
            </p:nvSpPr>
            <p:spPr>
              <a:xfrm>
                <a:off x="1355387" y="1906827"/>
                <a:ext cx="7384914" cy="107936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Poppins" panose="00000500000000000000" pitchFamily="2" charset="-70"/>
                  <a:cs typeface="Poppins" panose="00000500000000000000" pitchFamily="2" charset="-70"/>
                </a:endParaRPr>
              </a:p>
            </p:txBody>
          </p:sp>
          <p:sp>
            <p:nvSpPr>
              <p:cNvPr id="6" name="Rectangle 5">
                <a:extLst>
                  <a:ext uri="{FF2B5EF4-FFF2-40B4-BE49-F238E27FC236}">
                    <a16:creationId xmlns:a16="http://schemas.microsoft.com/office/drawing/2014/main" id="{3AEB746E-81EB-755E-EC75-F4C1855ED1B0}"/>
                  </a:ext>
                </a:extLst>
              </p:cNvPr>
              <p:cNvSpPr/>
              <p:nvPr/>
            </p:nvSpPr>
            <p:spPr>
              <a:xfrm>
                <a:off x="1355388" y="1602027"/>
                <a:ext cx="7012636" cy="325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lt-LT" sz="1200" b="1" dirty="0">
                    <a:solidFill>
                      <a:srgbClr val="FFFFFF"/>
                    </a:solidFill>
                    <a:latin typeface="Poppins" panose="00000500000000000000" pitchFamily="2" charset="-70"/>
                    <a:cs typeface="Poppins" panose="00000500000000000000" pitchFamily="2" charset="-70"/>
                  </a:rPr>
                  <a:t>Sukurta socialinė inovacija</a:t>
                </a:r>
              </a:p>
            </p:txBody>
          </p:sp>
        </p:grpSp>
        <p:sp>
          <p:nvSpPr>
            <p:cNvPr id="14" name="Rectangle 13">
              <a:extLst>
                <a:ext uri="{FF2B5EF4-FFF2-40B4-BE49-F238E27FC236}">
                  <a16:creationId xmlns:a16="http://schemas.microsoft.com/office/drawing/2014/main" id="{8A50402A-E06D-A1B9-0FEB-49991ECFB3F8}"/>
                </a:ext>
              </a:extLst>
            </p:cNvPr>
            <p:cNvSpPr/>
            <p:nvPr/>
          </p:nvSpPr>
          <p:spPr>
            <a:xfrm rot="10800000">
              <a:off x="518160" y="2137831"/>
              <a:ext cx="1024467" cy="46764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a:r>
                <a:rPr lang="en-US" sz="2400" dirty="0">
                  <a:solidFill>
                    <a:srgbClr val="FFFFFF"/>
                  </a:solidFill>
                  <a:latin typeface="Poppins" panose="00000500000000000000" pitchFamily="2" charset="-70"/>
                  <a:cs typeface="Poppins" panose="00000500000000000000" pitchFamily="2" charset="-70"/>
                </a:rPr>
                <a:t>Prioritetinis</a:t>
              </a:r>
            </a:p>
          </p:txBody>
        </p:sp>
        <p:sp>
          <p:nvSpPr>
            <p:cNvPr id="16" name="Footer Text">
              <a:extLst>
                <a:ext uri="{FF2B5EF4-FFF2-40B4-BE49-F238E27FC236}">
                  <a16:creationId xmlns:a16="http://schemas.microsoft.com/office/drawing/2014/main" id="{863F06A0-9E54-E316-4CB5-5F2ECA52F0B9}"/>
                </a:ext>
              </a:extLst>
            </p:cNvPr>
            <p:cNvSpPr txBox="1"/>
            <p:nvPr/>
          </p:nvSpPr>
          <p:spPr>
            <a:xfrm>
              <a:off x="1807184" y="2705488"/>
              <a:ext cx="9846551" cy="3893374"/>
            </a:xfrm>
            <a:prstGeom prst="rect">
              <a:avLst/>
            </a:prstGeom>
            <a:noFill/>
          </p:spPr>
          <p:txBody>
            <a:bodyPr wrap="square" lIns="0" tIns="0" rIns="0" bIns="0" rtlCol="0">
              <a:spAutoFit/>
            </a:bodyPr>
            <a:lstStyle/>
            <a:p>
              <a:pPr algn="just" defTabSz="1219170">
                <a:spcAft>
                  <a:spcPts val="600"/>
                </a:spcAft>
              </a:pPr>
              <a:r>
                <a:rPr lang="lt-LT" sz="1400" dirty="0">
                  <a:latin typeface="Poppins" panose="00000500000000000000" pitchFamily="2" charset="-70"/>
                  <a:cs typeface="Poppins" panose="00000500000000000000" pitchFamily="2" charset="-70"/>
                </a:rPr>
                <a:t>Vertinama, ar pareiškėjas projekte </a:t>
              </a:r>
              <a:r>
                <a:rPr lang="lt-LT" sz="1400" b="1" dirty="0">
                  <a:solidFill>
                    <a:srgbClr val="092D68"/>
                  </a:solidFill>
                  <a:latin typeface="Poppins" panose="00000500000000000000" pitchFamily="2" charset="-70"/>
                  <a:cs typeface="Poppins" panose="00000500000000000000" pitchFamily="2" charset="-70"/>
                </a:rPr>
                <a:t>yra numatęs sukurti bent vieną socialinę inovaciją</a:t>
              </a:r>
              <a:r>
                <a:rPr lang="lt-LT" sz="1400" dirty="0">
                  <a:latin typeface="Poppins" panose="00000500000000000000" pitchFamily="2" charset="-70"/>
                  <a:cs typeface="Poppins" panose="00000500000000000000" pitchFamily="2" charset="-70"/>
                </a:rPr>
                <a:t>.</a:t>
              </a:r>
            </a:p>
            <a:p>
              <a:pPr algn="just" defTabSz="1219170">
                <a:spcAft>
                  <a:spcPts val="600"/>
                </a:spcAft>
              </a:pPr>
              <a:r>
                <a:rPr lang="lt-LT" sz="1400" dirty="0">
                  <a:latin typeface="Poppins" panose="00000500000000000000" pitchFamily="2" charset="-70"/>
                  <a:cs typeface="Poppins" panose="00000500000000000000" pitchFamily="2" charset="-70"/>
                </a:rPr>
                <a:t>Sukurta socialinė inovacija turi atitikti kriterijus, </a:t>
              </a:r>
              <a:r>
                <a:rPr lang="en-US" sz="1400" dirty="0">
                  <a:latin typeface="Poppins" panose="00000500000000000000" pitchFamily="2" charset="-70"/>
                  <a:cs typeface="Poppins" panose="00000500000000000000" pitchFamily="2" charset="-70"/>
                </a:rPr>
                <a:t>nurodytus </a:t>
              </a:r>
              <a:r>
                <a:rPr lang="lt-LT" sz="1400" dirty="0">
                  <a:latin typeface="Poppins" panose="00000500000000000000" pitchFamily="2" charset="-70"/>
                  <a:cs typeface="Poppins" panose="00000500000000000000" pitchFamily="2" charset="-70"/>
                </a:rPr>
                <a:t>Europos socialinių inovacijų kompetencijų centro nacionalinėje socialinių inovacijų vertinimo platformoje </a:t>
              </a:r>
              <a:r>
                <a:rPr lang="lt-LT" sz="1400" i="1" dirty="0">
                  <a:latin typeface="Poppins" panose="00000500000000000000" pitchFamily="2" charset="-70"/>
                  <a:cs typeface="Poppins" panose="00000500000000000000" pitchFamily="2" charset="-70"/>
                </a:rPr>
                <a:t>(angl. Social Innovation Match (SIM))</a:t>
              </a:r>
              <a:r>
                <a:rPr lang="lt-LT" sz="1400" dirty="0">
                  <a:latin typeface="Poppins" panose="00000500000000000000" pitchFamily="2" charset="-70"/>
                  <a:cs typeface="Poppins" panose="00000500000000000000" pitchFamily="2" charset="-70"/>
                </a:rPr>
                <a:t>, kurioje sukurtą socialinę inovaciją pareiškėjas turės užregistruoti.</a:t>
              </a:r>
              <a:endParaRPr lang="en-US" sz="1400" dirty="0">
                <a:latin typeface="Poppins" panose="00000500000000000000" pitchFamily="2" charset="-70"/>
                <a:cs typeface="Poppins" panose="00000500000000000000" pitchFamily="2" charset="-70"/>
              </a:endParaRPr>
            </a:p>
            <a:p>
              <a:pPr algn="just" defTabSz="1219170">
                <a:spcAft>
                  <a:spcPts val="600"/>
                </a:spcAft>
              </a:pPr>
              <a:r>
                <a:rPr lang="en-US" sz="1400" b="1" dirty="0">
                  <a:solidFill>
                    <a:srgbClr val="008080"/>
                  </a:solidFill>
                  <a:latin typeface="Poppins" panose="00000500000000000000" pitchFamily="2" charset="-70"/>
                  <a:cs typeface="Poppins" panose="00000500000000000000" pitchFamily="2" charset="-70"/>
                </a:rPr>
                <a:t>SVARBU! </a:t>
              </a:r>
              <a:r>
                <a:rPr lang="en-US" sz="1400" dirty="0">
                  <a:latin typeface="Poppins" panose="00000500000000000000" pitchFamily="2" charset="-70"/>
                  <a:cs typeface="Poppins" panose="00000500000000000000" pitchFamily="2" charset="-70"/>
                </a:rPr>
                <a:t>S</a:t>
              </a:r>
              <a:r>
                <a:rPr lang="lt-LT" sz="1400" dirty="0">
                  <a:latin typeface="Poppins" panose="00000500000000000000" pitchFamily="2" charset="-70"/>
                  <a:cs typeface="Poppins" panose="00000500000000000000" pitchFamily="2" charset="-70"/>
                </a:rPr>
                <a:t>ocialinė inovacija Europos Komisijos duomenų bazės kontekste suprantama kaip ta, kuri:</a:t>
              </a:r>
              <a:endParaRPr lang="en-US" sz="1400" dirty="0">
                <a:latin typeface="Poppins" panose="00000500000000000000" pitchFamily="2" charset="-70"/>
                <a:cs typeface="Poppins" panose="00000500000000000000" pitchFamily="2" charset="-70"/>
              </a:endParaRPr>
            </a:p>
            <a:p>
              <a:pPr marL="285750" indent="-285750" algn="just" defTabSz="1219170">
                <a:spcAft>
                  <a:spcPts val="600"/>
                </a:spcAft>
                <a:buFontTx/>
                <a:buChar char="-"/>
              </a:pPr>
              <a:r>
                <a:rPr lang="lt-LT" sz="1200" dirty="0">
                  <a:latin typeface="Poppins" panose="00000500000000000000" pitchFamily="2" charset="-70"/>
                  <a:cs typeface="Poppins" panose="00000500000000000000" pitchFamily="2" charset="-70"/>
                </a:rPr>
                <a:t>turi aiškų socialinį tikslą, atitinkantį ESF+ tikslus;</a:t>
              </a:r>
              <a:endParaRPr lang="en-US" sz="1200" dirty="0">
                <a:latin typeface="Poppins" panose="00000500000000000000" pitchFamily="2" charset="-70"/>
                <a:cs typeface="Poppins" panose="00000500000000000000" pitchFamily="2" charset="-70"/>
              </a:endParaRPr>
            </a:p>
            <a:p>
              <a:pPr marL="285750" indent="-285750" algn="just" defTabSz="1219170">
                <a:spcAft>
                  <a:spcPts val="600"/>
                </a:spcAft>
                <a:buFontTx/>
                <a:buChar char="-"/>
              </a:pPr>
              <a:r>
                <a:rPr lang="lt-LT" sz="1200" dirty="0">
                  <a:latin typeface="Poppins" panose="00000500000000000000" pitchFamily="2" charset="-70"/>
                  <a:cs typeface="Poppins" panose="00000500000000000000" pitchFamily="2" charset="-70"/>
                </a:rPr>
                <a:t>yra produktas, paslauga ar modelis, kuris yra naujas savo kontekste, t. y. skiriasi nuo standartinio požiūrio į socialinio tikslo siekimą ARBA siekia naujo socialinio tikslo, atsižvelgiant į naują visuomenės iššūkį. Naujumas gali būti susijęs su kontekstu, sektoriumi, regionu, tiksline grupe ar kt.;</a:t>
              </a:r>
            </a:p>
            <a:p>
              <a:pPr marL="285750" indent="-285750" algn="just" defTabSz="1219170">
                <a:spcAft>
                  <a:spcPts val="600"/>
                </a:spcAft>
                <a:buFontTx/>
                <a:buChar char="-"/>
              </a:pPr>
              <a:r>
                <a:rPr lang="lt-LT" sz="1200" dirty="0">
                  <a:latin typeface="Poppins" panose="00000500000000000000" pitchFamily="2" charset="-70"/>
                  <a:cs typeface="Poppins" panose="00000500000000000000" pitchFamily="2" charset="-70"/>
                </a:rPr>
                <a:t>kuria naujus santykius tarp suinteresuotųjų šalių (piliečių, pilietinės visuomenės organizacijų, socialinės ekonomikos subjektų, valdžios institucijų, akademinės bendruomenės ir kt.) ARBA keičia šių santykių galios dinamiką;</a:t>
              </a:r>
              <a:endParaRPr lang="en-US" sz="1200" dirty="0">
                <a:latin typeface="Poppins" panose="00000500000000000000" pitchFamily="2" charset="-70"/>
                <a:cs typeface="Poppins" panose="00000500000000000000" pitchFamily="2" charset="-70"/>
              </a:endParaRPr>
            </a:p>
            <a:p>
              <a:pPr marL="285750" indent="-285750" algn="just" defTabSz="1219170">
                <a:spcAft>
                  <a:spcPts val="600"/>
                </a:spcAft>
                <a:buFontTx/>
                <a:buChar char="-"/>
              </a:pPr>
              <a:r>
                <a:rPr lang="lt-LT" sz="1200" dirty="0">
                  <a:latin typeface="Poppins" panose="00000500000000000000" pitchFamily="2" charset="-70"/>
                  <a:cs typeface="Poppins" panose="00000500000000000000" pitchFamily="2" charset="-70"/>
                </a:rPr>
                <a:t>sustiprina piliečių, bendruomenių ar visos visuomenės gebėjimus veikti.</a:t>
              </a:r>
              <a:endParaRPr lang="en-US" sz="1200" dirty="0">
                <a:latin typeface="Poppins" panose="00000500000000000000" pitchFamily="2" charset="-70"/>
                <a:cs typeface="Poppins" panose="00000500000000000000" pitchFamily="2" charset="-70"/>
              </a:endParaRPr>
            </a:p>
            <a:p>
              <a:pPr algn="just" defTabSz="1219170">
                <a:spcAft>
                  <a:spcPts val="600"/>
                </a:spcAft>
              </a:pPr>
              <a:r>
                <a:rPr lang="en-US" sz="1400" dirty="0">
                  <a:latin typeface="Poppins" panose="00000500000000000000" pitchFamily="2" charset="-70"/>
                  <a:cs typeface="Poppins" panose="00000500000000000000" pitchFamily="2" charset="-70"/>
                </a:rPr>
                <a:t>P</a:t>
              </a:r>
              <a:r>
                <a:rPr lang="lt-LT" sz="1400" dirty="0">
                  <a:latin typeface="Poppins" panose="00000500000000000000" pitchFamily="2" charset="-70"/>
                  <a:cs typeface="Poppins" panose="00000500000000000000" pitchFamily="2" charset="-70"/>
                </a:rPr>
                <a:t>rojekte yra numatyta sukurti bent vieną socialinę inovaciją – </a:t>
              </a:r>
              <a:r>
                <a:rPr lang="lt-LT" sz="1400" b="1" dirty="0">
                  <a:solidFill>
                    <a:srgbClr val="092D68"/>
                  </a:solidFill>
                  <a:latin typeface="Poppins" panose="00000500000000000000" pitchFamily="2" charset="-70"/>
                  <a:cs typeface="Poppins" panose="00000500000000000000" pitchFamily="2" charset="-70"/>
                </a:rPr>
                <a:t>skiriami 35 balai</a:t>
              </a:r>
              <a:r>
                <a:rPr lang="en-US" sz="1400" dirty="0">
                  <a:latin typeface="Poppins" panose="00000500000000000000" pitchFamily="2" charset="-70"/>
                  <a:cs typeface="Poppins" panose="00000500000000000000" pitchFamily="2" charset="-70"/>
                </a:rPr>
                <a:t>.</a:t>
              </a:r>
              <a:endParaRPr lang="lt-LT" sz="1400" dirty="0">
                <a:latin typeface="Poppins" panose="00000500000000000000" pitchFamily="2" charset="-70"/>
                <a:cs typeface="Poppins" panose="00000500000000000000" pitchFamily="2" charset="-70"/>
              </a:endParaRPr>
            </a:p>
            <a:p>
              <a:pPr algn="just" defTabSz="1219170">
                <a:spcAft>
                  <a:spcPts val="600"/>
                </a:spcAft>
              </a:pPr>
              <a:r>
                <a:rPr lang="en-US" sz="1400" dirty="0">
                  <a:latin typeface="Poppins" panose="00000500000000000000" pitchFamily="2" charset="-70"/>
                  <a:cs typeface="Poppins" panose="00000500000000000000" pitchFamily="2" charset="-70"/>
                </a:rPr>
                <a:t>P</a:t>
              </a:r>
              <a:r>
                <a:rPr lang="lt-LT" sz="1400" dirty="0">
                  <a:latin typeface="Poppins" panose="00000500000000000000" pitchFamily="2" charset="-70"/>
                  <a:cs typeface="Poppins" panose="00000500000000000000" pitchFamily="2" charset="-70"/>
                </a:rPr>
                <a:t>rojekte nėra numatyta sukurti socialinės inovacijos – </a:t>
              </a:r>
              <a:r>
                <a:rPr lang="lt-LT" sz="1400" b="1" dirty="0">
                  <a:solidFill>
                    <a:srgbClr val="092D68"/>
                  </a:solidFill>
                  <a:latin typeface="Poppins" panose="00000500000000000000" pitchFamily="2" charset="-70"/>
                  <a:cs typeface="Poppins" panose="00000500000000000000" pitchFamily="2" charset="-70"/>
                </a:rPr>
                <a:t>balai neskiriami</a:t>
              </a:r>
              <a:r>
                <a:rPr lang="lt-LT" sz="1400" dirty="0">
                  <a:latin typeface="Poppins" panose="00000500000000000000" pitchFamily="2" charset="-70"/>
                  <a:cs typeface="Poppins" panose="00000500000000000000" pitchFamily="2" charset="-70"/>
                </a:rPr>
                <a:t>.</a:t>
              </a:r>
            </a:p>
            <a:p>
              <a:pPr algn="just" defTabSz="1219170">
                <a:spcAft>
                  <a:spcPts val="600"/>
                </a:spcAft>
              </a:pPr>
              <a:r>
                <a:rPr lang="lt-LT" sz="1400" b="1" dirty="0">
                  <a:solidFill>
                    <a:srgbClr val="008080"/>
                  </a:solidFill>
                  <a:latin typeface="Poppins" panose="00000500000000000000" pitchFamily="2" charset="-70"/>
                  <a:cs typeface="Poppins" panose="00000500000000000000" pitchFamily="2" charset="-70"/>
                </a:rPr>
                <a:t>SVARBU</a:t>
              </a:r>
              <a:r>
                <a:rPr lang="en-US" sz="1400" b="1" dirty="0">
                  <a:solidFill>
                    <a:srgbClr val="008080"/>
                  </a:solidFill>
                  <a:latin typeface="Poppins" panose="00000500000000000000" pitchFamily="2" charset="-70"/>
                  <a:cs typeface="Poppins" panose="00000500000000000000" pitchFamily="2" charset="-70"/>
                </a:rPr>
                <a:t>! </a:t>
              </a:r>
              <a:r>
                <a:rPr lang="en-US" sz="1400" b="1" dirty="0">
                  <a:solidFill>
                    <a:srgbClr val="092D68"/>
                  </a:solidFill>
                  <a:latin typeface="Poppins" panose="00000500000000000000" pitchFamily="2" charset="-70"/>
                  <a:cs typeface="Poppins" panose="00000500000000000000" pitchFamily="2" charset="-70"/>
                </a:rPr>
                <a:t>Kriterijus yra tiesiogiai susij</a:t>
              </a:r>
              <a:r>
                <a:rPr lang="lt-LT" sz="1400" b="1" dirty="0">
                  <a:solidFill>
                    <a:srgbClr val="092D68"/>
                  </a:solidFill>
                  <a:latin typeface="Poppins" panose="00000500000000000000" pitchFamily="2" charset="-70"/>
                  <a:cs typeface="Poppins" panose="00000500000000000000" pitchFamily="2" charset="-70"/>
                </a:rPr>
                <a:t>ęs su stebėsenos rodikliu.</a:t>
              </a:r>
            </a:p>
          </p:txBody>
        </p:sp>
      </p:grpSp>
      <p:sp>
        <p:nvSpPr>
          <p:cNvPr id="28" name="Text Placeholder 2">
            <a:extLst>
              <a:ext uri="{FF2B5EF4-FFF2-40B4-BE49-F238E27FC236}">
                <a16:creationId xmlns:a16="http://schemas.microsoft.com/office/drawing/2014/main" id="{BE9068CB-31C5-D90E-9AE7-34BCC88833B9}"/>
              </a:ext>
            </a:extLst>
          </p:cNvPr>
          <p:cNvSpPr txBox="1">
            <a:spLocks/>
          </p:cNvSpPr>
          <p:nvPr/>
        </p:nvSpPr>
        <p:spPr>
          <a:xfrm>
            <a:off x="1416049" y="476251"/>
            <a:ext cx="10237686"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Projektų atrankos kriterijai</a:t>
            </a:r>
            <a:r>
              <a:rPr kumimoji="0" lang="en-US" sz="4400" b="0" i="0" u="none" strike="noStrike" kern="1200" cap="none" spc="40" normalizeH="0" baseline="0" noProof="0" dirty="0">
                <a:ln>
                  <a:noFill/>
                </a:ln>
                <a:solidFill>
                  <a:srgbClr val="092E68"/>
                </a:solidFill>
                <a:effectLst/>
                <a:uLnTx/>
                <a:uFillTx/>
                <a:latin typeface="DM Serif Display" pitchFamily="2" charset="0"/>
              </a:rPr>
              <a:t> (2)</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ir antrasis kvietimai</a:t>
            </a:r>
          </a:p>
          <a:p>
            <a:pPr>
              <a:defRPr/>
            </a:pPr>
            <a:r>
              <a:rPr lang="en-US" dirty="0"/>
              <a:t> </a:t>
            </a:r>
            <a:endParaRPr kumimoji="0" lang="pl-PL"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9" name="Picture 2" descr="Centrinė projektų valdymo agentūra">
            <a:extLst>
              <a:ext uri="{FF2B5EF4-FFF2-40B4-BE49-F238E27FC236}">
                <a16:creationId xmlns:a16="http://schemas.microsoft.com/office/drawing/2014/main" id="{80846597-859B-CE1E-1C04-264C29A9C8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3">
            <a:extLst>
              <a:ext uri="{FF2B5EF4-FFF2-40B4-BE49-F238E27FC236}">
                <a16:creationId xmlns:a16="http://schemas.microsoft.com/office/drawing/2014/main" id="{C00D569B-FFE3-99FB-B373-AF4CC3567389}"/>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3202513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1905FFA2-C912-5333-1AD6-608AAD0E700F}"/>
            </a:ext>
          </a:extLst>
        </p:cNvPr>
        <p:cNvGrpSpPr/>
        <p:nvPr/>
      </p:nvGrpSpPr>
      <p:grpSpPr>
        <a:xfrm>
          <a:off x="0" y="0"/>
          <a:ext cx="0" cy="0"/>
          <a:chOff x="0" y="0"/>
          <a:chExt cx="0" cy="0"/>
        </a:xfrm>
      </p:grpSpPr>
      <p:grpSp>
        <p:nvGrpSpPr>
          <p:cNvPr id="31" name="Group 30">
            <a:extLst>
              <a:ext uri="{FF2B5EF4-FFF2-40B4-BE49-F238E27FC236}">
                <a16:creationId xmlns:a16="http://schemas.microsoft.com/office/drawing/2014/main" id="{5232C4B0-98BE-FBA5-7620-57CD6D53FD44}"/>
              </a:ext>
            </a:extLst>
          </p:cNvPr>
          <p:cNvGrpSpPr/>
          <p:nvPr/>
        </p:nvGrpSpPr>
        <p:grpSpPr>
          <a:xfrm>
            <a:off x="1416049" y="1577980"/>
            <a:ext cx="10237686" cy="4201215"/>
            <a:chOff x="518160" y="2136036"/>
            <a:chExt cx="11135575" cy="4201215"/>
          </a:xfrm>
        </p:grpSpPr>
        <p:grpSp>
          <p:nvGrpSpPr>
            <p:cNvPr id="20" name="Group 19">
              <a:extLst>
                <a:ext uri="{FF2B5EF4-FFF2-40B4-BE49-F238E27FC236}">
                  <a16:creationId xmlns:a16="http://schemas.microsoft.com/office/drawing/2014/main" id="{D8BAC0DD-7DF7-40C7-6AE9-520824657C59}"/>
                </a:ext>
              </a:extLst>
            </p:cNvPr>
            <p:cNvGrpSpPr/>
            <p:nvPr/>
          </p:nvGrpSpPr>
          <p:grpSpPr>
            <a:xfrm>
              <a:off x="1807184" y="2136036"/>
              <a:ext cx="9846551" cy="1845552"/>
              <a:chOff x="1355387" y="1602027"/>
              <a:chExt cx="7384914" cy="1384164"/>
            </a:xfrm>
          </p:grpSpPr>
          <p:sp>
            <p:nvSpPr>
              <p:cNvPr id="5" name="Rectangle 4">
                <a:extLst>
                  <a:ext uri="{FF2B5EF4-FFF2-40B4-BE49-F238E27FC236}">
                    <a16:creationId xmlns:a16="http://schemas.microsoft.com/office/drawing/2014/main" id="{0E0E9759-792A-C926-F442-133604A72F6F}"/>
                  </a:ext>
                </a:extLst>
              </p:cNvPr>
              <p:cNvSpPr/>
              <p:nvPr/>
            </p:nvSpPr>
            <p:spPr>
              <a:xfrm>
                <a:off x="1355387" y="1906827"/>
                <a:ext cx="7384914" cy="107936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Poppins" panose="00000500000000000000" pitchFamily="2" charset="-70"/>
                  <a:cs typeface="Poppins" panose="00000500000000000000" pitchFamily="2" charset="-70"/>
                </a:endParaRPr>
              </a:p>
            </p:txBody>
          </p:sp>
          <p:sp>
            <p:nvSpPr>
              <p:cNvPr id="6" name="Rectangle 5">
                <a:extLst>
                  <a:ext uri="{FF2B5EF4-FFF2-40B4-BE49-F238E27FC236}">
                    <a16:creationId xmlns:a16="http://schemas.microsoft.com/office/drawing/2014/main" id="{998EE401-B3A2-A461-E159-77D490F41067}"/>
                  </a:ext>
                </a:extLst>
              </p:cNvPr>
              <p:cNvSpPr/>
              <p:nvPr/>
            </p:nvSpPr>
            <p:spPr>
              <a:xfrm>
                <a:off x="1355387" y="1602027"/>
                <a:ext cx="6601250" cy="325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lt-LT" sz="1200" b="1" dirty="0">
                    <a:solidFill>
                      <a:srgbClr val="FFFFFF"/>
                    </a:solidFill>
                    <a:latin typeface="Poppins" panose="00000500000000000000" pitchFamily="2" charset="-70"/>
                    <a:cs typeface="Poppins" panose="00000500000000000000" pitchFamily="2" charset="-70"/>
                  </a:rPr>
                  <a:t>Įgyvendintos priemonės, kurios kuria lanksčias ir palankias veiklos sąlygas</a:t>
                </a:r>
              </a:p>
            </p:txBody>
          </p:sp>
        </p:grpSp>
        <p:sp>
          <p:nvSpPr>
            <p:cNvPr id="14" name="Rectangle 13">
              <a:extLst>
                <a:ext uri="{FF2B5EF4-FFF2-40B4-BE49-F238E27FC236}">
                  <a16:creationId xmlns:a16="http://schemas.microsoft.com/office/drawing/2014/main" id="{CA819107-6608-66A2-E170-6936C31C9F91}"/>
                </a:ext>
              </a:extLst>
            </p:cNvPr>
            <p:cNvSpPr/>
            <p:nvPr/>
          </p:nvSpPr>
          <p:spPr>
            <a:xfrm rot="10800000">
              <a:off x="518160" y="2137832"/>
              <a:ext cx="1024467" cy="419941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a:r>
                <a:rPr lang="en-US" sz="2400" dirty="0">
                  <a:solidFill>
                    <a:srgbClr val="FFFFFF"/>
                  </a:solidFill>
                  <a:latin typeface="Poppins" panose="00000500000000000000" pitchFamily="2" charset="-70"/>
                  <a:cs typeface="Poppins" panose="00000500000000000000" pitchFamily="2" charset="-70"/>
                </a:rPr>
                <a:t>Prioritetinis</a:t>
              </a:r>
            </a:p>
          </p:txBody>
        </p:sp>
        <p:sp>
          <p:nvSpPr>
            <p:cNvPr id="16" name="Footer Text">
              <a:extLst>
                <a:ext uri="{FF2B5EF4-FFF2-40B4-BE49-F238E27FC236}">
                  <a16:creationId xmlns:a16="http://schemas.microsoft.com/office/drawing/2014/main" id="{A171F38D-CF3C-979F-FBA2-A7C30F73979D}"/>
                </a:ext>
              </a:extLst>
            </p:cNvPr>
            <p:cNvSpPr txBox="1"/>
            <p:nvPr/>
          </p:nvSpPr>
          <p:spPr>
            <a:xfrm>
              <a:off x="1807184" y="2705488"/>
              <a:ext cx="9846551" cy="3631763"/>
            </a:xfrm>
            <a:prstGeom prst="rect">
              <a:avLst/>
            </a:prstGeom>
            <a:noFill/>
          </p:spPr>
          <p:txBody>
            <a:bodyPr wrap="square" lIns="0" tIns="0" rIns="0" bIns="0" rtlCol="0">
              <a:spAutoFit/>
            </a:bodyPr>
            <a:lstStyle/>
            <a:p>
              <a:pPr algn="just" defTabSz="1219170">
                <a:spcAft>
                  <a:spcPts val="600"/>
                </a:spcAft>
              </a:pPr>
              <a:r>
                <a:rPr lang="lt-LT" sz="1400" b="1" dirty="0">
                  <a:solidFill>
                    <a:srgbClr val="092D68"/>
                  </a:solidFill>
                  <a:latin typeface="Poppins" panose="00000500000000000000" pitchFamily="2" charset="-70"/>
                  <a:cs typeface="Poppins" panose="00000500000000000000" pitchFamily="2" charset="-70"/>
                </a:rPr>
                <a:t>Priemonės, kuriančios lanksčias ir palankias veiklos sąlygas </a:t>
              </a:r>
              <a:r>
                <a:rPr lang="lt-LT" sz="1400" dirty="0">
                  <a:latin typeface="Poppins" panose="00000500000000000000" pitchFamily="2" charset="-70"/>
                  <a:cs typeface="Poppins" panose="00000500000000000000" pitchFamily="2" charset="-70"/>
                </a:rPr>
                <a:t>– ne trumpesnės nei 3 mėn. trukmės arba ilgalaikės (neterminuotos) darbo arba paslaugų teikimo sutartys, kuriomis užtikrinamos lanksčios ir palankios veiklos sąlygos.</a:t>
              </a:r>
              <a:endParaRPr lang="en-US" sz="1400" dirty="0">
                <a:latin typeface="Poppins" panose="00000500000000000000" pitchFamily="2" charset="-70"/>
                <a:cs typeface="Poppins" panose="00000500000000000000" pitchFamily="2" charset="-70"/>
              </a:endParaRPr>
            </a:p>
            <a:p>
              <a:pPr algn="just" defTabSz="1219170">
                <a:spcAft>
                  <a:spcPts val="600"/>
                </a:spcAft>
              </a:pPr>
              <a:r>
                <a:rPr lang="lt-LT" sz="1400" b="1" dirty="0">
                  <a:solidFill>
                    <a:srgbClr val="092D68"/>
                  </a:solidFill>
                  <a:latin typeface="Poppins" panose="00000500000000000000" pitchFamily="2" charset="-70"/>
                  <a:cs typeface="Poppins" panose="00000500000000000000" pitchFamily="2" charset="-70"/>
                </a:rPr>
                <a:t>Lanksčios ir palankios veiklos sąlygos </a:t>
              </a:r>
              <a:r>
                <a:rPr lang="lt-LT" sz="1400" dirty="0">
                  <a:latin typeface="Poppins" panose="00000500000000000000" pitchFamily="2" charset="-70"/>
                  <a:cs typeface="Poppins" panose="00000500000000000000" pitchFamily="2" charset="-70"/>
                </a:rPr>
                <a:t>– darbuotojui arba paslaugų tiekėjui suteikta galimybė lanksčiai organizuoti savo darbą, t. y. daryti įtaką kada, kur ir kaip atlikti su darbu arba paslaugų teikimu susijusias užduotis.</a:t>
              </a:r>
              <a:endParaRPr lang="en-US" sz="1400" dirty="0">
                <a:latin typeface="Poppins" panose="00000500000000000000" pitchFamily="2" charset="-70"/>
                <a:cs typeface="Poppins" panose="00000500000000000000" pitchFamily="2" charset="-70"/>
              </a:endParaRPr>
            </a:p>
            <a:p>
              <a:pPr algn="just" defTabSz="1219170">
                <a:spcAft>
                  <a:spcPts val="600"/>
                </a:spcAft>
              </a:pPr>
              <a:r>
                <a:rPr lang="lt-LT" sz="1400" dirty="0">
                  <a:latin typeface="Poppins" panose="00000500000000000000" pitchFamily="2" charset="-70"/>
                  <a:cs typeface="Poppins" panose="00000500000000000000" pitchFamily="2" charset="-70"/>
                </a:rPr>
                <a:t>Darbo arba paslaugų teikimo sutartys turi būti sudarytos tarp </a:t>
              </a:r>
              <a:r>
                <a:rPr lang="lt-LT" sz="1400" b="1" dirty="0">
                  <a:solidFill>
                    <a:srgbClr val="092D68"/>
                  </a:solidFill>
                  <a:latin typeface="Poppins" panose="00000500000000000000" pitchFamily="2" charset="-70"/>
                  <a:cs typeface="Poppins" panose="00000500000000000000" pitchFamily="2" charset="-70"/>
                </a:rPr>
                <a:t>projekto vykdytojo ir asmens, priskiriamo bent vienai iš Apraše nurodytų tikslinių grupių</a:t>
              </a:r>
              <a:r>
                <a:rPr lang="lt-LT" sz="1400" dirty="0">
                  <a:solidFill>
                    <a:srgbClr val="092D68"/>
                  </a:solidFill>
                  <a:latin typeface="Poppins" panose="00000500000000000000" pitchFamily="2" charset="-70"/>
                  <a:cs typeface="Poppins" panose="00000500000000000000" pitchFamily="2" charset="-70"/>
                </a:rPr>
                <a:t>.</a:t>
              </a:r>
              <a:endParaRPr lang="en-US" sz="1400" dirty="0">
                <a:latin typeface="Poppins" panose="00000500000000000000" pitchFamily="2" charset="-70"/>
                <a:cs typeface="Poppins" panose="00000500000000000000" pitchFamily="2" charset="-70"/>
              </a:endParaRPr>
            </a:p>
            <a:p>
              <a:pPr algn="just" defTabSz="1219170">
                <a:spcAft>
                  <a:spcPts val="600"/>
                </a:spcAft>
              </a:pPr>
              <a:r>
                <a:rPr lang="en-US" sz="1400" dirty="0">
                  <a:latin typeface="Poppins" panose="00000500000000000000" pitchFamily="2" charset="-70"/>
                  <a:cs typeface="Poppins" panose="00000500000000000000" pitchFamily="2" charset="-70"/>
                </a:rPr>
                <a:t>S</a:t>
              </a:r>
              <a:r>
                <a:rPr lang="lt-LT" sz="1400" dirty="0">
                  <a:latin typeface="Poppins" panose="00000500000000000000" pitchFamily="2" charset="-70"/>
                  <a:cs typeface="Poppins" panose="00000500000000000000" pitchFamily="2" charset="-70"/>
                </a:rPr>
                <a:t>udaromos 3 ar daugiau ilgalaikės darbo arba paslaugų teikimo sutartys</a:t>
              </a:r>
              <a:r>
                <a:rPr lang="en-US" sz="1400" dirty="0">
                  <a:latin typeface="Poppins" panose="00000500000000000000" pitchFamily="2" charset="-70"/>
                  <a:cs typeface="Poppins" panose="00000500000000000000" pitchFamily="2" charset="-70"/>
                </a:rPr>
                <a:t> </a:t>
              </a:r>
              <a:r>
                <a:rPr lang="lt-LT" sz="1400" dirty="0">
                  <a:latin typeface="Poppins" panose="00000500000000000000" pitchFamily="2" charset="-70"/>
                  <a:cs typeface="Poppins" panose="00000500000000000000" pitchFamily="2" charset="-70"/>
                </a:rPr>
                <a:t>– </a:t>
              </a:r>
              <a:r>
                <a:rPr lang="lt-LT" sz="1400" b="1" dirty="0">
                  <a:solidFill>
                    <a:srgbClr val="092D68"/>
                  </a:solidFill>
                  <a:latin typeface="Poppins" panose="00000500000000000000" pitchFamily="2" charset="-70"/>
                  <a:cs typeface="Poppins" panose="00000500000000000000" pitchFamily="2" charset="-70"/>
                </a:rPr>
                <a:t>skiriam</a:t>
              </a:r>
              <a:r>
                <a:rPr lang="en-US" sz="1400" b="1" dirty="0">
                  <a:solidFill>
                    <a:srgbClr val="092D68"/>
                  </a:solidFill>
                  <a:latin typeface="Poppins" panose="00000500000000000000" pitchFamily="2" charset="-70"/>
                  <a:cs typeface="Poppins" panose="00000500000000000000" pitchFamily="2" charset="-70"/>
                </a:rPr>
                <a:t>i</a:t>
              </a:r>
              <a:r>
                <a:rPr lang="lt-LT" sz="1400" b="1" dirty="0">
                  <a:solidFill>
                    <a:srgbClr val="092D68"/>
                  </a:solidFill>
                  <a:latin typeface="Poppins" panose="00000500000000000000" pitchFamily="2" charset="-70"/>
                  <a:cs typeface="Poppins" panose="00000500000000000000" pitchFamily="2" charset="-70"/>
                </a:rPr>
                <a:t> 35 balai</a:t>
              </a:r>
              <a:r>
                <a:rPr lang="en-US" sz="1400" dirty="0">
                  <a:latin typeface="Poppins" panose="00000500000000000000" pitchFamily="2" charset="-70"/>
                  <a:cs typeface="Poppins" panose="00000500000000000000" pitchFamily="2" charset="-70"/>
                </a:rPr>
                <a:t>.</a:t>
              </a:r>
            </a:p>
            <a:p>
              <a:pPr algn="just" defTabSz="1219170">
                <a:spcAft>
                  <a:spcPts val="600"/>
                </a:spcAft>
              </a:pPr>
              <a:r>
                <a:rPr lang="en-US" sz="1400" dirty="0">
                  <a:latin typeface="Poppins" panose="00000500000000000000" pitchFamily="2" charset="-70"/>
                  <a:cs typeface="Poppins" panose="00000500000000000000" pitchFamily="2" charset="-70"/>
                </a:rPr>
                <a:t>S</a:t>
              </a:r>
              <a:r>
                <a:rPr lang="lt-LT" sz="1400" dirty="0">
                  <a:latin typeface="Poppins" panose="00000500000000000000" pitchFamily="2" charset="-70"/>
                  <a:cs typeface="Poppins" panose="00000500000000000000" pitchFamily="2" charset="-70"/>
                </a:rPr>
                <a:t>udaromos </a:t>
              </a:r>
              <a:r>
                <a:rPr lang="en-US" sz="1400" dirty="0">
                  <a:latin typeface="Poppins" panose="00000500000000000000" pitchFamily="2" charset="-70"/>
                  <a:cs typeface="Poppins" panose="00000500000000000000" pitchFamily="2" charset="-70"/>
                </a:rPr>
                <a:t>bent 2 </a:t>
              </a:r>
              <a:r>
                <a:rPr lang="lt-LT" sz="1400" dirty="0">
                  <a:latin typeface="Poppins" panose="00000500000000000000" pitchFamily="2" charset="-70"/>
                  <a:cs typeface="Poppins" panose="00000500000000000000" pitchFamily="2" charset="-70"/>
                </a:rPr>
                <a:t>ilgalaikės darbo arba paslaugų teikimo sutartys</a:t>
              </a:r>
              <a:r>
                <a:rPr lang="en-US" sz="1400" dirty="0">
                  <a:latin typeface="Poppins" panose="00000500000000000000" pitchFamily="2" charset="-70"/>
                  <a:cs typeface="Poppins" panose="00000500000000000000" pitchFamily="2" charset="-70"/>
                </a:rPr>
                <a:t> </a:t>
              </a:r>
              <a:r>
                <a:rPr lang="lt-LT" sz="1400" dirty="0">
                  <a:latin typeface="Poppins" panose="00000500000000000000" pitchFamily="2" charset="-70"/>
                  <a:cs typeface="Poppins" panose="00000500000000000000" pitchFamily="2" charset="-70"/>
                </a:rPr>
                <a:t>– </a:t>
              </a:r>
              <a:r>
                <a:rPr lang="en-US" sz="1400" b="1" dirty="0">
                  <a:solidFill>
                    <a:srgbClr val="092D68"/>
                  </a:solidFill>
                  <a:latin typeface="Poppins" panose="00000500000000000000" pitchFamily="2" charset="-70"/>
                  <a:cs typeface="Poppins" panose="00000500000000000000" pitchFamily="2" charset="-70"/>
                </a:rPr>
                <a:t>skiriam</a:t>
              </a:r>
              <a:r>
                <a:rPr lang="lt-LT" sz="1400" b="1" dirty="0">
                  <a:solidFill>
                    <a:srgbClr val="092D68"/>
                  </a:solidFill>
                  <a:latin typeface="Poppins" panose="00000500000000000000" pitchFamily="2" charset="-70"/>
                  <a:cs typeface="Poppins" panose="00000500000000000000" pitchFamily="2" charset="-70"/>
                </a:rPr>
                <a:t>i</a:t>
              </a:r>
              <a:r>
                <a:rPr lang="en-US" sz="1400" b="1" dirty="0">
                  <a:solidFill>
                    <a:srgbClr val="092D68"/>
                  </a:solidFill>
                  <a:latin typeface="Poppins" panose="00000500000000000000" pitchFamily="2" charset="-70"/>
                  <a:cs typeface="Poppins" panose="00000500000000000000" pitchFamily="2" charset="-70"/>
                </a:rPr>
                <a:t> 2</a:t>
              </a:r>
              <a:r>
                <a:rPr lang="lt-LT" sz="1400" b="1" dirty="0">
                  <a:solidFill>
                    <a:srgbClr val="092D68"/>
                  </a:solidFill>
                  <a:latin typeface="Poppins" panose="00000500000000000000" pitchFamily="2" charset="-70"/>
                  <a:cs typeface="Poppins" panose="00000500000000000000" pitchFamily="2" charset="-70"/>
                </a:rPr>
                <a:t>5</a:t>
              </a:r>
              <a:r>
                <a:rPr lang="en-US" sz="1400" b="1" dirty="0">
                  <a:solidFill>
                    <a:srgbClr val="092D68"/>
                  </a:solidFill>
                  <a:latin typeface="Poppins" panose="00000500000000000000" pitchFamily="2" charset="-70"/>
                  <a:cs typeface="Poppins" panose="00000500000000000000" pitchFamily="2" charset="-70"/>
                </a:rPr>
                <a:t> bal</a:t>
              </a:r>
              <a:r>
                <a:rPr lang="lt-LT" sz="1400" b="1" dirty="0">
                  <a:solidFill>
                    <a:srgbClr val="092D68"/>
                  </a:solidFill>
                  <a:latin typeface="Poppins" panose="00000500000000000000" pitchFamily="2" charset="-70"/>
                  <a:cs typeface="Poppins" panose="00000500000000000000" pitchFamily="2" charset="-70"/>
                </a:rPr>
                <a:t>ai</a:t>
              </a:r>
              <a:r>
                <a:rPr lang="lt-LT" sz="1400" dirty="0">
                  <a:latin typeface="Poppins" panose="00000500000000000000" pitchFamily="2" charset="-70"/>
                  <a:cs typeface="Poppins" panose="00000500000000000000" pitchFamily="2" charset="-70"/>
                </a:rPr>
                <a:t>.</a:t>
              </a:r>
            </a:p>
            <a:p>
              <a:pPr algn="just" defTabSz="1219170">
                <a:spcAft>
                  <a:spcPts val="600"/>
                </a:spcAft>
              </a:pPr>
              <a:r>
                <a:rPr lang="en-US" sz="1400" dirty="0">
                  <a:latin typeface="Poppins" panose="00000500000000000000" pitchFamily="2" charset="-70"/>
                  <a:cs typeface="Poppins" panose="00000500000000000000" pitchFamily="2" charset="-70"/>
                </a:rPr>
                <a:t>S</a:t>
              </a:r>
              <a:r>
                <a:rPr lang="lt-LT" sz="1400" dirty="0">
                  <a:latin typeface="Poppins" panose="00000500000000000000" pitchFamily="2" charset="-70"/>
                  <a:cs typeface="Poppins" panose="00000500000000000000" pitchFamily="2" charset="-70"/>
                </a:rPr>
                <a:t>udaroma </a:t>
              </a:r>
              <a:r>
                <a:rPr lang="en-US" sz="1400" dirty="0">
                  <a:latin typeface="Poppins" panose="00000500000000000000" pitchFamily="2" charset="-70"/>
                  <a:cs typeface="Poppins" panose="00000500000000000000" pitchFamily="2" charset="-70"/>
                </a:rPr>
                <a:t>bent </a:t>
              </a:r>
              <a:r>
                <a:rPr lang="lt-LT" sz="1400" dirty="0">
                  <a:latin typeface="Poppins" panose="00000500000000000000" pitchFamily="2" charset="-70"/>
                  <a:cs typeface="Poppins" panose="00000500000000000000" pitchFamily="2" charset="-70"/>
                </a:rPr>
                <a:t>1</a:t>
              </a:r>
              <a:r>
                <a:rPr lang="en-US" sz="1400" dirty="0">
                  <a:latin typeface="Poppins" panose="00000500000000000000" pitchFamily="2" charset="-70"/>
                  <a:cs typeface="Poppins" panose="00000500000000000000" pitchFamily="2" charset="-70"/>
                </a:rPr>
                <a:t> </a:t>
              </a:r>
              <a:r>
                <a:rPr lang="lt-LT" sz="1400" dirty="0">
                  <a:latin typeface="Poppins" panose="00000500000000000000" pitchFamily="2" charset="-70"/>
                  <a:cs typeface="Poppins" panose="00000500000000000000" pitchFamily="2" charset="-70"/>
                </a:rPr>
                <a:t>ilgalaikės darbo arba paslaugų teikimo sutartis</a:t>
              </a:r>
              <a:r>
                <a:rPr lang="en-US" sz="1400" dirty="0">
                  <a:latin typeface="Poppins" panose="00000500000000000000" pitchFamily="2" charset="-70"/>
                  <a:cs typeface="Poppins" panose="00000500000000000000" pitchFamily="2" charset="-70"/>
                </a:rPr>
                <a:t> </a:t>
              </a:r>
              <a:r>
                <a:rPr lang="lt-LT" sz="1400" dirty="0">
                  <a:latin typeface="Poppins" panose="00000500000000000000" pitchFamily="2" charset="-70"/>
                  <a:cs typeface="Poppins" panose="00000500000000000000" pitchFamily="2" charset="-70"/>
                </a:rPr>
                <a:t>– </a:t>
              </a:r>
              <a:r>
                <a:rPr lang="en-US" sz="1400" b="1" dirty="0">
                  <a:solidFill>
                    <a:srgbClr val="092D68"/>
                  </a:solidFill>
                  <a:latin typeface="Poppins" panose="00000500000000000000" pitchFamily="2" charset="-70"/>
                  <a:cs typeface="Poppins" panose="00000500000000000000" pitchFamily="2" charset="-70"/>
                </a:rPr>
                <a:t>skiriama </a:t>
              </a:r>
              <a:r>
                <a:rPr lang="lt-LT" sz="1400" b="1" dirty="0">
                  <a:solidFill>
                    <a:srgbClr val="092D68"/>
                  </a:solidFill>
                  <a:latin typeface="Poppins" panose="00000500000000000000" pitchFamily="2" charset="-70"/>
                  <a:cs typeface="Poppins" panose="00000500000000000000" pitchFamily="2" charset="-70"/>
                </a:rPr>
                <a:t>15</a:t>
              </a:r>
              <a:r>
                <a:rPr lang="en-US" sz="1400" b="1" dirty="0">
                  <a:solidFill>
                    <a:srgbClr val="092D68"/>
                  </a:solidFill>
                  <a:latin typeface="Poppins" panose="00000500000000000000" pitchFamily="2" charset="-70"/>
                  <a:cs typeface="Poppins" panose="00000500000000000000" pitchFamily="2" charset="-70"/>
                </a:rPr>
                <a:t> bal</a:t>
              </a:r>
              <a:r>
                <a:rPr lang="lt-LT" sz="1400" b="1" dirty="0">
                  <a:solidFill>
                    <a:srgbClr val="092D68"/>
                  </a:solidFill>
                  <a:latin typeface="Poppins" panose="00000500000000000000" pitchFamily="2" charset="-70"/>
                  <a:cs typeface="Poppins" panose="00000500000000000000" pitchFamily="2" charset="-70"/>
                </a:rPr>
                <a:t>ų</a:t>
              </a:r>
              <a:r>
                <a:rPr lang="lt-LT" sz="1400" dirty="0">
                  <a:latin typeface="Poppins" panose="00000500000000000000" pitchFamily="2" charset="-70"/>
                  <a:cs typeface="Poppins" panose="00000500000000000000" pitchFamily="2" charset="-70"/>
                </a:rPr>
                <a:t>.</a:t>
              </a:r>
            </a:p>
            <a:p>
              <a:pPr algn="just" defTabSz="1219170">
                <a:spcAft>
                  <a:spcPts val="600"/>
                </a:spcAft>
              </a:pPr>
              <a:r>
                <a:rPr lang="lt-LT" sz="1400" dirty="0">
                  <a:latin typeface="Poppins" panose="00000500000000000000" pitchFamily="2" charset="-70"/>
                  <a:cs typeface="Poppins" panose="00000500000000000000" pitchFamily="2" charset="-70"/>
                </a:rPr>
                <a:t>Nėra sudaroma nei viena ilgalaikė darbo arba paslaugų teikimo sutartis</a:t>
              </a:r>
              <a:r>
                <a:rPr lang="en-US" sz="1400" dirty="0">
                  <a:latin typeface="Poppins" panose="00000500000000000000" pitchFamily="2" charset="-70"/>
                  <a:cs typeface="Poppins" panose="00000500000000000000" pitchFamily="2" charset="-70"/>
                </a:rPr>
                <a:t> </a:t>
              </a:r>
              <a:r>
                <a:rPr lang="lt-LT" sz="1400" dirty="0">
                  <a:latin typeface="Poppins" panose="00000500000000000000" pitchFamily="2" charset="-70"/>
                  <a:cs typeface="Poppins" panose="00000500000000000000" pitchFamily="2" charset="-70"/>
                </a:rPr>
                <a:t>– </a:t>
              </a:r>
              <a:r>
                <a:rPr lang="lt-LT" sz="1400" b="1" dirty="0">
                  <a:solidFill>
                    <a:srgbClr val="092D68"/>
                  </a:solidFill>
                  <a:latin typeface="Poppins" panose="00000500000000000000" pitchFamily="2" charset="-70"/>
                  <a:cs typeface="Poppins" panose="00000500000000000000" pitchFamily="2" charset="-70"/>
                </a:rPr>
                <a:t>balai neskiriami</a:t>
              </a:r>
              <a:r>
                <a:rPr lang="lt-LT" sz="1400" dirty="0">
                  <a:latin typeface="Poppins" panose="00000500000000000000" pitchFamily="2" charset="-70"/>
                  <a:cs typeface="Poppins" panose="00000500000000000000" pitchFamily="2" charset="-70"/>
                </a:rPr>
                <a:t>.</a:t>
              </a:r>
            </a:p>
            <a:p>
              <a:pPr algn="just" defTabSz="1219170">
                <a:spcAft>
                  <a:spcPts val="600"/>
                </a:spcAft>
              </a:pPr>
              <a:r>
                <a:rPr lang="lt-LT" sz="1400" b="1" dirty="0">
                  <a:solidFill>
                    <a:srgbClr val="008080"/>
                  </a:solidFill>
                  <a:latin typeface="Poppins" panose="00000500000000000000" pitchFamily="2" charset="-70"/>
                  <a:cs typeface="Poppins" panose="00000500000000000000" pitchFamily="2" charset="-70"/>
                </a:rPr>
                <a:t>SVARBU</a:t>
              </a:r>
              <a:r>
                <a:rPr lang="en-US" sz="1400" b="1" dirty="0">
                  <a:solidFill>
                    <a:srgbClr val="008080"/>
                  </a:solidFill>
                  <a:latin typeface="Poppins" panose="00000500000000000000" pitchFamily="2" charset="-70"/>
                  <a:cs typeface="Poppins" panose="00000500000000000000" pitchFamily="2" charset="-70"/>
                </a:rPr>
                <a:t>! </a:t>
              </a:r>
              <a:r>
                <a:rPr lang="pt-BR" sz="1400" dirty="0">
                  <a:latin typeface="Poppins" panose="00000500000000000000" pitchFamily="2" charset="-70"/>
                  <a:cs typeface="Poppins" panose="00000500000000000000" pitchFamily="2" charset="-70"/>
                </a:rPr>
                <a:t>Sukuriamos / įsteigiamos / įrengiamos darbo vietos </a:t>
              </a:r>
              <a:r>
                <a:rPr lang="pt-BR" sz="1400" b="1" dirty="0">
                  <a:solidFill>
                    <a:srgbClr val="092D68"/>
                  </a:solidFill>
                  <a:latin typeface="Poppins" panose="00000500000000000000" pitchFamily="2" charset="-70"/>
                  <a:cs typeface="Poppins" panose="00000500000000000000" pitchFamily="2" charset="-70"/>
                </a:rPr>
                <a:t>turi b</a:t>
              </a:r>
              <a:r>
                <a:rPr lang="lt-LT" sz="1400" b="1" dirty="0">
                  <a:solidFill>
                    <a:srgbClr val="092D68"/>
                  </a:solidFill>
                  <a:latin typeface="Poppins" panose="00000500000000000000" pitchFamily="2" charset="-70"/>
                  <a:cs typeface="Poppins" panose="00000500000000000000" pitchFamily="2" charset="-70"/>
                </a:rPr>
                <a:t>ūti naujos.</a:t>
              </a:r>
              <a:r>
                <a:rPr lang="pt-BR" sz="1400" b="1" dirty="0">
                  <a:solidFill>
                    <a:srgbClr val="092D68"/>
                  </a:solidFill>
                  <a:latin typeface="Poppins" panose="00000500000000000000" pitchFamily="2" charset="-70"/>
                  <a:cs typeface="Poppins" panose="00000500000000000000" pitchFamily="2" charset="-70"/>
                </a:rPr>
                <a:t> </a:t>
              </a:r>
              <a:endParaRPr lang="lt-LT" sz="1400" b="1" dirty="0">
                <a:solidFill>
                  <a:srgbClr val="092D68"/>
                </a:solidFill>
                <a:latin typeface="Poppins" panose="00000500000000000000" pitchFamily="2" charset="-70"/>
                <a:cs typeface="Poppins" panose="00000500000000000000" pitchFamily="2" charset="-70"/>
              </a:endParaRPr>
            </a:p>
            <a:p>
              <a:pPr algn="just" defTabSz="1219170">
                <a:spcAft>
                  <a:spcPts val="600"/>
                </a:spcAft>
              </a:pPr>
              <a:r>
                <a:rPr lang="lt-LT" sz="1400" b="1" dirty="0">
                  <a:solidFill>
                    <a:srgbClr val="008080"/>
                  </a:solidFill>
                  <a:latin typeface="Poppins" panose="00000500000000000000" pitchFamily="2" charset="-70"/>
                  <a:cs typeface="Poppins" panose="00000500000000000000" pitchFamily="2" charset="-70"/>
                </a:rPr>
                <a:t>SVARBU</a:t>
              </a:r>
              <a:r>
                <a:rPr lang="en-US" sz="1400" b="1" dirty="0">
                  <a:solidFill>
                    <a:srgbClr val="008080"/>
                  </a:solidFill>
                  <a:latin typeface="Poppins" panose="00000500000000000000" pitchFamily="2" charset="-70"/>
                  <a:cs typeface="Poppins" panose="00000500000000000000" pitchFamily="2" charset="-70"/>
                </a:rPr>
                <a:t>! </a:t>
              </a:r>
              <a:r>
                <a:rPr lang="en-US" sz="1400" b="1" dirty="0">
                  <a:solidFill>
                    <a:srgbClr val="092D68"/>
                  </a:solidFill>
                  <a:latin typeface="Poppins" panose="00000500000000000000" pitchFamily="2" charset="-70"/>
                  <a:cs typeface="Poppins" panose="00000500000000000000" pitchFamily="2" charset="-70"/>
                </a:rPr>
                <a:t>Kriterijus yra tiesiogiai susij</a:t>
              </a:r>
              <a:r>
                <a:rPr lang="lt-LT" sz="1400" b="1" dirty="0">
                  <a:solidFill>
                    <a:srgbClr val="092D68"/>
                  </a:solidFill>
                  <a:latin typeface="Poppins" panose="00000500000000000000" pitchFamily="2" charset="-70"/>
                  <a:cs typeface="Poppins" panose="00000500000000000000" pitchFamily="2" charset="-70"/>
                </a:rPr>
                <a:t>ęs su stebėsenos rodikliu.</a:t>
              </a:r>
            </a:p>
          </p:txBody>
        </p:sp>
      </p:grpSp>
      <p:sp>
        <p:nvSpPr>
          <p:cNvPr id="28" name="Text Placeholder 2">
            <a:extLst>
              <a:ext uri="{FF2B5EF4-FFF2-40B4-BE49-F238E27FC236}">
                <a16:creationId xmlns:a16="http://schemas.microsoft.com/office/drawing/2014/main" id="{85A04BD3-1358-6D14-BD99-716E1A887D32}"/>
              </a:ext>
            </a:extLst>
          </p:cNvPr>
          <p:cNvSpPr txBox="1">
            <a:spLocks/>
          </p:cNvSpPr>
          <p:nvPr/>
        </p:nvSpPr>
        <p:spPr>
          <a:xfrm>
            <a:off x="1416049" y="476251"/>
            <a:ext cx="10237686" cy="941032"/>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Projektų atrankos kriterijai</a:t>
            </a:r>
            <a:r>
              <a:rPr kumimoji="0" lang="en-US" sz="4400" b="0" i="0" u="none" strike="noStrike" kern="1200" cap="none" spc="40" normalizeH="0" baseline="0" noProof="0" dirty="0">
                <a:ln>
                  <a:noFill/>
                </a:ln>
                <a:solidFill>
                  <a:srgbClr val="092E68"/>
                </a:solidFill>
                <a:effectLst/>
                <a:uLnTx/>
                <a:uFillTx/>
                <a:latin typeface="DM Serif Display" pitchFamily="2" charset="0"/>
              </a:rPr>
              <a:t> (3)</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ir antrasis kvietimai</a:t>
            </a:r>
          </a:p>
          <a:p>
            <a:pPr>
              <a:defRPr/>
            </a:pPr>
            <a:r>
              <a:rPr lang="en-US" dirty="0"/>
              <a:t> </a:t>
            </a:r>
            <a:endParaRPr kumimoji="0" lang="pl-PL"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9" name="Picture 2" descr="Centrinė projektų valdymo agentūra">
            <a:extLst>
              <a:ext uri="{FF2B5EF4-FFF2-40B4-BE49-F238E27FC236}">
                <a16:creationId xmlns:a16="http://schemas.microsoft.com/office/drawing/2014/main" id="{254395D0-76FE-A718-D929-D0F8B476B4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3">
            <a:extLst>
              <a:ext uri="{FF2B5EF4-FFF2-40B4-BE49-F238E27FC236}">
                <a16:creationId xmlns:a16="http://schemas.microsoft.com/office/drawing/2014/main" id="{9E331AA7-0BFC-AE8A-B75B-B31066E45AE2}"/>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2554213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9D6AB3FC-DEF7-F073-7ABE-97A3751A03A4}"/>
            </a:ext>
          </a:extLst>
        </p:cNvPr>
        <p:cNvGrpSpPr/>
        <p:nvPr/>
      </p:nvGrpSpPr>
      <p:grpSpPr>
        <a:xfrm>
          <a:off x="0" y="0"/>
          <a:ext cx="0" cy="0"/>
          <a:chOff x="0" y="0"/>
          <a:chExt cx="0" cy="0"/>
        </a:xfrm>
      </p:grpSpPr>
      <p:grpSp>
        <p:nvGrpSpPr>
          <p:cNvPr id="31" name="Group 30">
            <a:extLst>
              <a:ext uri="{FF2B5EF4-FFF2-40B4-BE49-F238E27FC236}">
                <a16:creationId xmlns:a16="http://schemas.microsoft.com/office/drawing/2014/main" id="{62F772A8-8AEF-64F2-0736-1B446E2AD99D}"/>
              </a:ext>
            </a:extLst>
          </p:cNvPr>
          <p:cNvGrpSpPr/>
          <p:nvPr/>
        </p:nvGrpSpPr>
        <p:grpSpPr>
          <a:xfrm>
            <a:off x="1416049" y="1577980"/>
            <a:ext cx="10366877" cy="4785991"/>
            <a:chOff x="518160" y="2136036"/>
            <a:chExt cx="11276097" cy="4785991"/>
          </a:xfrm>
        </p:grpSpPr>
        <p:grpSp>
          <p:nvGrpSpPr>
            <p:cNvPr id="20" name="Group 19">
              <a:extLst>
                <a:ext uri="{FF2B5EF4-FFF2-40B4-BE49-F238E27FC236}">
                  <a16:creationId xmlns:a16="http://schemas.microsoft.com/office/drawing/2014/main" id="{856749BB-A8EE-E865-6D75-26EEC078874E}"/>
                </a:ext>
              </a:extLst>
            </p:cNvPr>
            <p:cNvGrpSpPr/>
            <p:nvPr/>
          </p:nvGrpSpPr>
          <p:grpSpPr>
            <a:xfrm>
              <a:off x="1673799" y="2136036"/>
              <a:ext cx="10120457" cy="1845552"/>
              <a:chOff x="1255348" y="1602027"/>
              <a:chExt cx="7590344" cy="1384164"/>
            </a:xfrm>
          </p:grpSpPr>
          <p:sp>
            <p:nvSpPr>
              <p:cNvPr id="5" name="Rectangle 4">
                <a:extLst>
                  <a:ext uri="{FF2B5EF4-FFF2-40B4-BE49-F238E27FC236}">
                    <a16:creationId xmlns:a16="http://schemas.microsoft.com/office/drawing/2014/main" id="{FF1166BB-0DFD-DFA5-979C-F50ECE11591A}"/>
                  </a:ext>
                </a:extLst>
              </p:cNvPr>
              <p:cNvSpPr/>
              <p:nvPr/>
            </p:nvSpPr>
            <p:spPr>
              <a:xfrm>
                <a:off x="1355387" y="1906827"/>
                <a:ext cx="7384914" cy="107936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Calibri"/>
                </a:endParaRPr>
              </a:p>
            </p:txBody>
          </p:sp>
          <p:sp>
            <p:nvSpPr>
              <p:cNvPr id="6" name="Rectangle 5">
                <a:extLst>
                  <a:ext uri="{FF2B5EF4-FFF2-40B4-BE49-F238E27FC236}">
                    <a16:creationId xmlns:a16="http://schemas.microsoft.com/office/drawing/2014/main" id="{56B4213C-85DA-A120-5852-10418017052D}"/>
                  </a:ext>
                </a:extLst>
              </p:cNvPr>
              <p:cNvSpPr/>
              <p:nvPr/>
            </p:nvSpPr>
            <p:spPr>
              <a:xfrm>
                <a:off x="1255348" y="1602027"/>
                <a:ext cx="7590344" cy="325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200" b="1" dirty="0">
                    <a:solidFill>
                      <a:srgbClr val="FFFFFF"/>
                    </a:solidFill>
                    <a:latin typeface="Poppins" panose="00000500000000000000" pitchFamily="2" charset="-70"/>
                    <a:cs typeface="Poppins" panose="00000500000000000000" pitchFamily="2" charset="-70"/>
                  </a:rPr>
                  <a:t>Projekto įgyvendinimo metu sukurto naujo arba patobulinto kultūros ir kūrybinio turinio ir (ar) formos produkto ir (ar) paslaugos naujumo lygis</a:t>
                </a:r>
                <a:endParaRPr lang="en-US" sz="900" b="1" dirty="0">
                  <a:solidFill>
                    <a:srgbClr val="FFFFFF"/>
                  </a:solidFill>
                  <a:latin typeface="Poppins" panose="00000500000000000000" pitchFamily="2" charset="-70"/>
                  <a:cs typeface="Poppins" panose="00000500000000000000" pitchFamily="2" charset="-70"/>
                </a:endParaRPr>
              </a:p>
            </p:txBody>
          </p:sp>
        </p:grpSp>
        <p:sp>
          <p:nvSpPr>
            <p:cNvPr id="14" name="Rectangle 13">
              <a:extLst>
                <a:ext uri="{FF2B5EF4-FFF2-40B4-BE49-F238E27FC236}">
                  <a16:creationId xmlns:a16="http://schemas.microsoft.com/office/drawing/2014/main" id="{84D13EB7-EB96-3E8E-253B-867E55B1327E}"/>
                </a:ext>
              </a:extLst>
            </p:cNvPr>
            <p:cNvSpPr/>
            <p:nvPr/>
          </p:nvSpPr>
          <p:spPr>
            <a:xfrm rot="10800000">
              <a:off x="518160" y="2137830"/>
              <a:ext cx="1024467" cy="46303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a:r>
                <a:rPr lang="en-US" sz="2400" dirty="0">
                  <a:solidFill>
                    <a:srgbClr val="FFFFFF"/>
                  </a:solidFill>
                  <a:latin typeface="Poppins" panose="00000500000000000000" pitchFamily="2" charset="-70"/>
                  <a:cs typeface="Poppins" panose="00000500000000000000" pitchFamily="2" charset="-70"/>
                </a:rPr>
                <a:t>Prioritetinis</a:t>
              </a:r>
            </a:p>
          </p:txBody>
        </p:sp>
        <p:sp>
          <p:nvSpPr>
            <p:cNvPr id="16" name="Footer Text">
              <a:extLst>
                <a:ext uri="{FF2B5EF4-FFF2-40B4-BE49-F238E27FC236}">
                  <a16:creationId xmlns:a16="http://schemas.microsoft.com/office/drawing/2014/main" id="{6C5699BD-DC83-93D6-E40C-D7AA4F28B31F}"/>
                </a:ext>
              </a:extLst>
            </p:cNvPr>
            <p:cNvSpPr txBox="1"/>
            <p:nvPr/>
          </p:nvSpPr>
          <p:spPr>
            <a:xfrm>
              <a:off x="1673799" y="2705488"/>
              <a:ext cx="10120458" cy="4216539"/>
            </a:xfrm>
            <a:prstGeom prst="rect">
              <a:avLst/>
            </a:prstGeom>
            <a:noFill/>
          </p:spPr>
          <p:txBody>
            <a:bodyPr wrap="square" lIns="0" tIns="0" rIns="0" bIns="0" rtlCol="0">
              <a:spAutoFit/>
            </a:bodyPr>
            <a:lstStyle/>
            <a:p>
              <a:pPr algn="just" defTabSz="1219170">
                <a:spcAft>
                  <a:spcPts val="600"/>
                </a:spcAft>
              </a:pPr>
              <a:r>
                <a:rPr lang="lt-LT" sz="1400" dirty="0">
                  <a:latin typeface="Poppins" panose="00000500000000000000" pitchFamily="2" charset="-70"/>
                  <a:cs typeface="Poppins" panose="00000500000000000000" pitchFamily="2" charset="-70"/>
                </a:rPr>
                <a:t>Vertinamas projekto </a:t>
              </a:r>
              <a:r>
                <a:rPr lang="lt-LT" sz="1400" noProof="0" dirty="0">
                  <a:latin typeface="Poppins" panose="00000500000000000000" pitchFamily="2" charset="-70"/>
                  <a:cs typeface="Poppins" panose="00000500000000000000" pitchFamily="2" charset="-70"/>
                </a:rPr>
                <a:t>įgyvendinimo metu sukurto arba patobulinto pareiškėjo ir (arba) io </a:t>
              </a:r>
              <a:r>
                <a:rPr lang="lt-LT" sz="1400" b="1" noProof="0" dirty="0">
                  <a:solidFill>
                    <a:srgbClr val="092D68"/>
                  </a:solidFill>
                  <a:latin typeface="Poppins" panose="00000500000000000000" pitchFamily="2" charset="-70"/>
                  <a:cs typeface="Poppins" panose="00000500000000000000" pitchFamily="2" charset="-70"/>
                </a:rPr>
                <a:t>kultūros ir kūrybinio turinio ir (ar) formos produkto ir (ar) paslaugos naujumo lygis</a:t>
              </a:r>
              <a:r>
                <a:rPr lang="lt-LT" sz="1400" noProof="0" dirty="0">
                  <a:latin typeface="Poppins" panose="00000500000000000000" pitchFamily="2" charset="-70"/>
                  <a:cs typeface="Poppins" panose="00000500000000000000" pitchFamily="2" charset="-70"/>
                </a:rPr>
                <a:t>.</a:t>
              </a:r>
            </a:p>
            <a:p>
              <a:pPr algn="just" defTabSz="1219170">
                <a:spcAft>
                  <a:spcPts val="600"/>
                </a:spcAft>
              </a:pPr>
              <a:r>
                <a:rPr lang="lt-LT" sz="1400" noProof="0" dirty="0">
                  <a:latin typeface="Poppins" panose="00000500000000000000" pitchFamily="2" charset="-70"/>
                  <a:cs typeface="Poppins" panose="00000500000000000000" pitchFamily="2" charset="-70"/>
                </a:rPr>
                <a:t>Naujumas klasifikuojamas į dvi grupes: </a:t>
              </a:r>
              <a:r>
                <a:rPr lang="lt-LT" sz="1400" b="1" noProof="0" dirty="0">
                  <a:solidFill>
                    <a:srgbClr val="092D68"/>
                  </a:solidFill>
                  <a:latin typeface="Poppins" panose="00000500000000000000" pitchFamily="2" charset="-70"/>
                  <a:cs typeface="Poppins" panose="00000500000000000000" pitchFamily="2" charset="-70"/>
                </a:rPr>
                <a:t>produktas ir (ar) paslauga naujas (-a) Lietuvos rinkos lygmeniu</a:t>
              </a:r>
              <a:r>
                <a:rPr lang="lt-LT" sz="1400" noProof="0" dirty="0">
                  <a:latin typeface="Poppins" panose="00000500000000000000" pitchFamily="2" charset="-70"/>
                  <a:cs typeface="Poppins" panose="00000500000000000000" pitchFamily="2" charset="-70"/>
                </a:rPr>
                <a:t>, </a:t>
              </a:r>
              <a:r>
                <a:rPr lang="lt-LT" sz="1400" b="1" noProof="0" dirty="0">
                  <a:solidFill>
                    <a:srgbClr val="092D68"/>
                  </a:solidFill>
                  <a:latin typeface="Poppins" panose="00000500000000000000" pitchFamily="2" charset="-70"/>
                  <a:cs typeface="Poppins" panose="00000500000000000000" pitchFamily="2" charset="-70"/>
                </a:rPr>
                <a:t>produktas ir (ar) paslauga naujas (-a) tarptautiniu lygmeniu</a:t>
              </a:r>
              <a:r>
                <a:rPr lang="lt-LT" sz="1400" noProof="0" dirty="0">
                  <a:latin typeface="Poppins" panose="00000500000000000000" pitchFamily="2" charset="-70"/>
                  <a:cs typeface="Poppins" panose="00000500000000000000" pitchFamily="2" charset="-70"/>
                </a:rPr>
                <a:t>, kaip nurodyta Oslo vadove.</a:t>
              </a:r>
            </a:p>
            <a:p>
              <a:pPr algn="just" defTabSz="1219170">
                <a:spcAft>
                  <a:spcPts val="600"/>
                </a:spcAft>
              </a:pPr>
              <a:r>
                <a:rPr lang="lt-LT" sz="1400" b="1" noProof="0" dirty="0">
                  <a:solidFill>
                    <a:srgbClr val="008080"/>
                  </a:solidFill>
                  <a:latin typeface="Poppins" panose="00000500000000000000" pitchFamily="2" charset="-70"/>
                  <a:cs typeface="Poppins" panose="00000500000000000000" pitchFamily="2" charset="-70"/>
                </a:rPr>
                <a:t>SVARBU! </a:t>
              </a:r>
              <a:r>
                <a:rPr lang="lt-LT" sz="1400" b="1" noProof="0" dirty="0">
                  <a:solidFill>
                    <a:srgbClr val="092D68"/>
                  </a:solidFill>
                  <a:latin typeface="Poppins" panose="00000500000000000000" pitchFamily="2" charset="-70"/>
                  <a:cs typeface="Poppins" panose="00000500000000000000" pitchFamily="2" charset="-70"/>
                </a:rPr>
                <a:t>Vienas produktas ir (ar) paslauga priskiriama tik vienai naujumo grupei.</a:t>
              </a:r>
            </a:p>
            <a:p>
              <a:pPr algn="just" defTabSz="1219170">
                <a:spcAft>
                  <a:spcPts val="600"/>
                </a:spcAft>
              </a:pPr>
              <a:r>
                <a:rPr lang="lt-LT" sz="1400" b="1" noProof="0" dirty="0">
                  <a:solidFill>
                    <a:srgbClr val="008080"/>
                  </a:solidFill>
                  <a:latin typeface="Poppins" panose="00000500000000000000" pitchFamily="2" charset="-70"/>
                  <a:cs typeface="Poppins" panose="00000500000000000000" pitchFamily="2" charset="-70"/>
                </a:rPr>
                <a:t>SVARBU! </a:t>
              </a:r>
              <a:r>
                <a:rPr lang="lt-LT" sz="1400" b="1" noProof="0" dirty="0">
                  <a:solidFill>
                    <a:srgbClr val="092D68"/>
                  </a:solidFill>
                  <a:latin typeface="Poppins" panose="00000500000000000000" pitchFamily="2" charset="-70"/>
                  <a:cs typeface="Poppins" panose="00000500000000000000" pitchFamily="2" charset="-70"/>
                </a:rPr>
                <a:t>Jeigu projekto įgyvendinimo metu bus sukurta arba patobulinta daugiau nei vienas produktas ir (ar) paslauga, vertinamas kiekvieno produkto ir (ar) paslaugos naujumo lygmuo, o balai skiriami už didžiausio naujumo lygmens produktą ar paslaugą.</a:t>
              </a:r>
              <a:endParaRPr lang="en-US" sz="1400" b="1" noProof="0" dirty="0">
                <a:solidFill>
                  <a:srgbClr val="092D68"/>
                </a:solidFill>
                <a:latin typeface="Poppins" panose="00000500000000000000" pitchFamily="2" charset="-70"/>
                <a:cs typeface="Poppins" panose="00000500000000000000" pitchFamily="2" charset="-70"/>
              </a:endParaRPr>
            </a:p>
            <a:p>
              <a:pPr algn="just" defTabSz="1219170">
                <a:spcAft>
                  <a:spcPts val="600"/>
                </a:spcAft>
              </a:pPr>
              <a:r>
                <a:rPr lang="en-US" sz="1400" noProof="0" dirty="0">
                  <a:latin typeface="Poppins" panose="00000500000000000000" pitchFamily="2" charset="-70"/>
                  <a:cs typeface="Poppins" panose="00000500000000000000" pitchFamily="2" charset="-70"/>
                </a:rPr>
                <a:t>S</a:t>
              </a:r>
              <a:r>
                <a:rPr lang="lt-LT" sz="1400" noProof="0" dirty="0">
                  <a:latin typeface="Poppins" panose="00000500000000000000" pitchFamily="2" charset="-70"/>
                  <a:cs typeface="Poppins" panose="00000500000000000000" pitchFamily="2" charset="-70"/>
                </a:rPr>
                <a:t>ukurtas naujas produktas ir (ar) paslauga bus naujas (-a) tarptautiniu lygmeniu – </a:t>
              </a:r>
              <a:r>
                <a:rPr lang="lt-LT" sz="1400" b="1" noProof="0" dirty="0">
                  <a:solidFill>
                    <a:srgbClr val="092D68"/>
                  </a:solidFill>
                  <a:latin typeface="Poppins" panose="00000500000000000000" pitchFamily="2" charset="-70"/>
                  <a:cs typeface="Poppins" panose="00000500000000000000" pitchFamily="2" charset="-70"/>
                </a:rPr>
                <a:t>skiriama 30 balų</a:t>
              </a:r>
              <a:r>
                <a:rPr lang="en-US" sz="1400" dirty="0">
                  <a:latin typeface="Poppins" panose="00000500000000000000" pitchFamily="2" charset="-70"/>
                  <a:cs typeface="Poppins" panose="00000500000000000000" pitchFamily="2" charset="-70"/>
                </a:rPr>
                <a:t>.</a:t>
              </a:r>
              <a:endParaRPr lang="lt-LT" sz="1400" noProof="0" dirty="0">
                <a:latin typeface="Poppins" panose="00000500000000000000" pitchFamily="2" charset="-70"/>
                <a:cs typeface="Poppins" panose="00000500000000000000" pitchFamily="2" charset="-70"/>
              </a:endParaRPr>
            </a:p>
            <a:p>
              <a:pPr algn="just" defTabSz="1219170">
                <a:spcAft>
                  <a:spcPts val="600"/>
                </a:spcAft>
              </a:pPr>
              <a:r>
                <a:rPr lang="en-US" sz="1400" dirty="0">
                  <a:latin typeface="Poppins" panose="00000500000000000000" pitchFamily="2" charset="-70"/>
                  <a:cs typeface="Poppins" panose="00000500000000000000" pitchFamily="2" charset="-70"/>
                </a:rPr>
                <a:t>P</a:t>
              </a:r>
              <a:r>
                <a:rPr lang="lt-LT" sz="1400" noProof="0" dirty="0">
                  <a:latin typeface="Poppins" panose="00000500000000000000" pitchFamily="2" charset="-70"/>
                  <a:cs typeface="Poppins" panose="00000500000000000000" pitchFamily="2" charset="-70"/>
                </a:rPr>
                <a:t>atobulintas produktas ir (ar) paslauga bus naujas (-a) tarptautiniu lygmeniu – </a:t>
              </a:r>
              <a:r>
                <a:rPr lang="lt-LT" sz="1400" b="1" noProof="0" dirty="0">
                  <a:solidFill>
                    <a:srgbClr val="092D68"/>
                  </a:solidFill>
                  <a:latin typeface="Poppins" panose="00000500000000000000" pitchFamily="2" charset="-70"/>
                  <a:cs typeface="Poppins" panose="00000500000000000000" pitchFamily="2" charset="-70"/>
                </a:rPr>
                <a:t>skiriama 25 balų</a:t>
              </a:r>
              <a:r>
                <a:rPr lang="en-US" sz="1400" noProof="0" dirty="0">
                  <a:latin typeface="Poppins" panose="00000500000000000000" pitchFamily="2" charset="-70"/>
                  <a:cs typeface="Poppins" panose="00000500000000000000" pitchFamily="2" charset="-70"/>
                </a:rPr>
                <a:t>.</a:t>
              </a:r>
              <a:endParaRPr lang="lt-LT" sz="1400" noProof="0" dirty="0">
                <a:latin typeface="Poppins" panose="00000500000000000000" pitchFamily="2" charset="-70"/>
                <a:cs typeface="Poppins" panose="00000500000000000000" pitchFamily="2" charset="-70"/>
              </a:endParaRPr>
            </a:p>
            <a:p>
              <a:pPr algn="just" defTabSz="1219170">
                <a:spcAft>
                  <a:spcPts val="600"/>
                </a:spcAft>
              </a:pPr>
              <a:r>
                <a:rPr lang="en-US" sz="1400" dirty="0">
                  <a:latin typeface="Poppins" panose="00000500000000000000" pitchFamily="2" charset="-70"/>
                  <a:cs typeface="Poppins" panose="00000500000000000000" pitchFamily="2" charset="-70"/>
                </a:rPr>
                <a:t>S</a:t>
              </a:r>
              <a:r>
                <a:rPr lang="lt-LT" sz="1400" noProof="0" dirty="0">
                  <a:latin typeface="Poppins" panose="00000500000000000000" pitchFamily="2" charset="-70"/>
                  <a:cs typeface="Poppins" panose="00000500000000000000" pitchFamily="2" charset="-70"/>
                </a:rPr>
                <a:t>ukurtas naujas produktas ir (ar) paslauga bus naujas (-a) Lietuvos rinkos lygmeniu – </a:t>
              </a:r>
              <a:r>
                <a:rPr lang="lt-LT" sz="1400" b="1" noProof="0" dirty="0">
                  <a:solidFill>
                    <a:srgbClr val="092D68"/>
                  </a:solidFill>
                  <a:latin typeface="Poppins" panose="00000500000000000000" pitchFamily="2" charset="-70"/>
                  <a:cs typeface="Poppins" panose="00000500000000000000" pitchFamily="2" charset="-70"/>
                </a:rPr>
                <a:t>skiriama 20 balų</a:t>
              </a:r>
              <a:r>
                <a:rPr lang="en-US" sz="1400" noProof="0" dirty="0">
                  <a:latin typeface="Poppins" panose="00000500000000000000" pitchFamily="2" charset="-70"/>
                  <a:cs typeface="Poppins" panose="00000500000000000000" pitchFamily="2" charset="-70"/>
                </a:rPr>
                <a:t>.</a:t>
              </a:r>
              <a:endParaRPr lang="lt-LT" sz="1400" noProof="0" dirty="0">
                <a:latin typeface="Poppins" panose="00000500000000000000" pitchFamily="2" charset="-70"/>
                <a:cs typeface="Poppins" panose="00000500000000000000" pitchFamily="2" charset="-70"/>
              </a:endParaRPr>
            </a:p>
            <a:p>
              <a:pPr algn="just" defTabSz="1219170">
                <a:spcAft>
                  <a:spcPts val="600"/>
                </a:spcAft>
              </a:pPr>
              <a:r>
                <a:rPr lang="en-US" sz="1400" dirty="0">
                  <a:latin typeface="Poppins" panose="00000500000000000000" pitchFamily="2" charset="-70"/>
                  <a:cs typeface="Poppins" panose="00000500000000000000" pitchFamily="2" charset="-70"/>
                </a:rPr>
                <a:t>P</a:t>
              </a:r>
              <a:r>
                <a:rPr lang="lt-LT" sz="1400" noProof="0" dirty="0">
                  <a:latin typeface="Poppins" panose="00000500000000000000" pitchFamily="2" charset="-70"/>
                  <a:cs typeface="Poppins" panose="00000500000000000000" pitchFamily="2" charset="-70"/>
                </a:rPr>
                <a:t>atobulintas produktas ir (ar) paslauga bus naujas (-a) Lietuvos rinkos lygmeniu – </a:t>
              </a:r>
              <a:r>
                <a:rPr lang="lt-LT" sz="1400" b="1" noProof="0" dirty="0">
                  <a:solidFill>
                    <a:srgbClr val="092D68"/>
                  </a:solidFill>
                  <a:latin typeface="Poppins" panose="00000500000000000000" pitchFamily="2" charset="-70"/>
                  <a:cs typeface="Poppins" panose="00000500000000000000" pitchFamily="2" charset="-70"/>
                </a:rPr>
                <a:t>skiriama 15 balų</a:t>
              </a:r>
              <a:r>
                <a:rPr lang="en-US" sz="1400" noProof="0" dirty="0">
                  <a:latin typeface="Poppins" panose="00000500000000000000" pitchFamily="2" charset="-70"/>
                  <a:cs typeface="Poppins" panose="00000500000000000000" pitchFamily="2" charset="-70"/>
                </a:rPr>
                <a:t>.</a:t>
              </a:r>
              <a:endParaRPr lang="lt-LT" sz="1400" noProof="0" dirty="0">
                <a:latin typeface="Poppins" panose="00000500000000000000" pitchFamily="2" charset="-70"/>
                <a:cs typeface="Poppins" panose="00000500000000000000" pitchFamily="2" charset="-70"/>
              </a:endParaRPr>
            </a:p>
            <a:p>
              <a:pPr algn="just" defTabSz="1219170">
                <a:spcAft>
                  <a:spcPts val="600"/>
                </a:spcAft>
              </a:pPr>
              <a:r>
                <a:rPr lang="en-US" sz="1400" dirty="0">
                  <a:latin typeface="Poppins" panose="00000500000000000000" pitchFamily="2" charset="-70"/>
                  <a:cs typeface="Poppins" panose="00000500000000000000" pitchFamily="2" charset="-70"/>
                </a:rPr>
                <a:t>S</a:t>
              </a:r>
              <a:r>
                <a:rPr lang="lt-LT" sz="1400" noProof="0" dirty="0">
                  <a:latin typeface="Poppins" panose="00000500000000000000" pitchFamily="2" charset="-70"/>
                  <a:cs typeface="Poppins" panose="00000500000000000000" pitchFamily="2" charset="-70"/>
                </a:rPr>
                <a:t>ukurtas naujas arba patobulintas produktas ir (ar) paslauga įmonės lygiu – </a:t>
              </a:r>
              <a:r>
                <a:rPr lang="lt-LT" sz="1400" b="1" noProof="0" dirty="0">
                  <a:solidFill>
                    <a:srgbClr val="092D68"/>
                  </a:solidFill>
                  <a:latin typeface="Poppins" panose="00000500000000000000" pitchFamily="2" charset="-70"/>
                  <a:cs typeface="Poppins" panose="00000500000000000000" pitchFamily="2" charset="-70"/>
                </a:rPr>
                <a:t>balai neskiriami</a:t>
              </a:r>
              <a:r>
                <a:rPr lang="lt-LT" sz="1400" noProof="0" dirty="0">
                  <a:latin typeface="Poppins" panose="00000500000000000000" pitchFamily="2" charset="-70"/>
                  <a:cs typeface="Poppins" panose="00000500000000000000" pitchFamily="2" charset="-70"/>
                </a:rPr>
                <a:t>.</a:t>
              </a:r>
              <a:endParaRPr lang="lt-LT" sz="1400" dirty="0">
                <a:latin typeface="Poppins" panose="00000500000000000000" pitchFamily="2" charset="-70"/>
                <a:cs typeface="Poppins" panose="00000500000000000000" pitchFamily="2" charset="-70"/>
              </a:endParaRPr>
            </a:p>
            <a:p>
              <a:pPr algn="just" defTabSz="1219170">
                <a:spcAft>
                  <a:spcPts val="600"/>
                </a:spcAft>
              </a:pPr>
              <a:r>
                <a:rPr lang="lt-LT" sz="1400" b="1" dirty="0">
                  <a:solidFill>
                    <a:srgbClr val="008080"/>
                  </a:solidFill>
                  <a:latin typeface="Poppins" panose="00000500000000000000" pitchFamily="2" charset="-70"/>
                  <a:cs typeface="Poppins" panose="00000500000000000000" pitchFamily="2" charset="-70"/>
                </a:rPr>
                <a:t>SVARBU</a:t>
              </a:r>
              <a:r>
                <a:rPr lang="en-US" sz="1400" b="1" dirty="0">
                  <a:solidFill>
                    <a:srgbClr val="008080"/>
                  </a:solidFill>
                  <a:latin typeface="Poppins" panose="00000500000000000000" pitchFamily="2" charset="-70"/>
                  <a:cs typeface="Poppins" panose="00000500000000000000" pitchFamily="2" charset="-70"/>
                </a:rPr>
                <a:t>! </a:t>
              </a:r>
              <a:r>
                <a:rPr lang="en-US" sz="1400" b="1" dirty="0">
                  <a:solidFill>
                    <a:srgbClr val="092D68"/>
                  </a:solidFill>
                  <a:latin typeface="Poppins" panose="00000500000000000000" pitchFamily="2" charset="-70"/>
                  <a:cs typeface="Poppins" panose="00000500000000000000" pitchFamily="2" charset="-70"/>
                </a:rPr>
                <a:t>Atitiktis Apra</a:t>
              </a:r>
              <a:r>
                <a:rPr lang="lt-LT" sz="1400" b="1" dirty="0">
                  <a:solidFill>
                    <a:srgbClr val="092D68"/>
                  </a:solidFill>
                  <a:latin typeface="Poppins" panose="00000500000000000000" pitchFamily="2" charset="-70"/>
                  <a:cs typeface="Poppins" panose="00000500000000000000" pitchFamily="2" charset="-70"/>
                </a:rPr>
                <a:t>š</a:t>
              </a:r>
              <a:r>
                <a:rPr lang="en-US" sz="1400" b="1" dirty="0">
                  <a:solidFill>
                    <a:srgbClr val="092D68"/>
                  </a:solidFill>
                  <a:latin typeface="Poppins" panose="00000500000000000000" pitchFamily="2" charset="-70"/>
                  <a:cs typeface="Poppins" panose="00000500000000000000" pitchFamily="2" charset="-70"/>
                </a:rPr>
                <a:t>e nustatytiem</a:t>
              </a:r>
              <a:r>
                <a:rPr lang="lt-LT" sz="1400" b="1" dirty="0">
                  <a:solidFill>
                    <a:srgbClr val="092D68"/>
                  </a:solidFill>
                  <a:latin typeface="Poppins" panose="00000500000000000000" pitchFamily="2" charset="-70"/>
                  <a:cs typeface="Poppins" panose="00000500000000000000" pitchFamily="2" charset="-70"/>
                </a:rPr>
                <a:t>s</a:t>
              </a:r>
              <a:r>
                <a:rPr lang="en-US" sz="1400" b="1" dirty="0">
                  <a:solidFill>
                    <a:srgbClr val="092D68"/>
                  </a:solidFill>
                  <a:latin typeface="Poppins" panose="00000500000000000000" pitchFamily="2" charset="-70"/>
                  <a:cs typeface="Poppins" panose="00000500000000000000" pitchFamily="2" charset="-70"/>
                </a:rPr>
                <a:t> prioritetiniams</a:t>
              </a:r>
              <a:r>
                <a:rPr lang="lt-LT" sz="1400" b="1" dirty="0">
                  <a:solidFill>
                    <a:srgbClr val="092D68"/>
                  </a:solidFill>
                  <a:latin typeface="Poppins" panose="00000500000000000000" pitchFamily="2" charset="-70"/>
                  <a:cs typeface="Poppins" panose="00000500000000000000" pitchFamily="2" charset="-70"/>
                </a:rPr>
                <a:t> atrankos kriterijams turi būti detaliai aprašyta Aprašo 3 priede.</a:t>
              </a:r>
            </a:p>
            <a:p>
              <a:pPr algn="just" defTabSz="1219170">
                <a:spcAft>
                  <a:spcPts val="600"/>
                </a:spcAft>
              </a:pPr>
              <a:r>
                <a:rPr lang="lt-LT" sz="1400" b="1" dirty="0">
                  <a:solidFill>
                    <a:srgbClr val="008080"/>
                  </a:solidFill>
                  <a:latin typeface="Poppins" panose="00000500000000000000" pitchFamily="2" charset="-70"/>
                  <a:cs typeface="Poppins" panose="00000500000000000000" pitchFamily="2" charset="-70"/>
                </a:rPr>
                <a:t>SVARBU</a:t>
              </a:r>
              <a:r>
                <a:rPr lang="en-US" sz="1400" b="1" dirty="0">
                  <a:solidFill>
                    <a:srgbClr val="008080"/>
                  </a:solidFill>
                  <a:latin typeface="Poppins" panose="00000500000000000000" pitchFamily="2" charset="-70"/>
                  <a:cs typeface="Poppins" panose="00000500000000000000" pitchFamily="2" charset="-70"/>
                </a:rPr>
                <a:t>! </a:t>
              </a:r>
              <a:r>
                <a:rPr lang="lt-LT" sz="1400" b="1" dirty="0">
                  <a:solidFill>
                    <a:srgbClr val="008080"/>
                  </a:solidFill>
                  <a:latin typeface="Poppins" panose="00000500000000000000" pitchFamily="2" charset="-70"/>
                  <a:cs typeface="Poppins" panose="00000500000000000000" pitchFamily="2" charset="-70"/>
                </a:rPr>
                <a:t> </a:t>
              </a:r>
              <a:r>
                <a:rPr lang="lt-LT" sz="1400" b="1" dirty="0">
                  <a:solidFill>
                    <a:srgbClr val="092D68"/>
                  </a:solidFill>
                  <a:latin typeface="Poppins" panose="00000500000000000000" pitchFamily="2" charset="-70"/>
                  <a:cs typeface="Poppins" panose="00000500000000000000" pitchFamily="2" charset="-70"/>
                </a:rPr>
                <a:t>Prioritetiniai atrankos kriterijai nėra privalomi, tačiau už juos skiriami balai.</a:t>
              </a:r>
            </a:p>
          </p:txBody>
        </p:sp>
      </p:grpSp>
      <p:sp>
        <p:nvSpPr>
          <p:cNvPr id="28" name="Text Placeholder 2">
            <a:extLst>
              <a:ext uri="{FF2B5EF4-FFF2-40B4-BE49-F238E27FC236}">
                <a16:creationId xmlns:a16="http://schemas.microsoft.com/office/drawing/2014/main" id="{0700FB77-5BE8-3EDB-4272-599416D8329B}"/>
              </a:ext>
            </a:extLst>
          </p:cNvPr>
          <p:cNvSpPr txBox="1">
            <a:spLocks/>
          </p:cNvSpPr>
          <p:nvPr/>
        </p:nvSpPr>
        <p:spPr>
          <a:xfrm>
            <a:off x="1416049" y="476251"/>
            <a:ext cx="10237686" cy="941032"/>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Projektų atrankos kriterijai</a:t>
            </a:r>
            <a:r>
              <a:rPr kumimoji="0" lang="en-US" sz="4400" b="0" i="0" u="none" strike="noStrike" kern="1200" cap="none" spc="40" normalizeH="0" baseline="0" noProof="0" dirty="0">
                <a:ln>
                  <a:noFill/>
                </a:ln>
                <a:solidFill>
                  <a:srgbClr val="092E68"/>
                </a:solidFill>
                <a:effectLst/>
                <a:uLnTx/>
                <a:uFillTx/>
                <a:latin typeface="DM Serif Display" pitchFamily="2" charset="0"/>
              </a:rPr>
              <a:t> (</a:t>
            </a:r>
            <a:r>
              <a:rPr kumimoji="0" lang="lt-LT" sz="4400" b="0" i="0" u="none" strike="noStrike" kern="1200" cap="none" spc="40" normalizeH="0" baseline="0" noProof="0" dirty="0">
                <a:ln>
                  <a:noFill/>
                </a:ln>
                <a:solidFill>
                  <a:srgbClr val="092E68"/>
                </a:solidFill>
                <a:effectLst/>
                <a:uLnTx/>
                <a:uFillTx/>
                <a:latin typeface="DM Serif Display" pitchFamily="2" charset="0"/>
              </a:rPr>
              <a:t>4</a:t>
            </a:r>
            <a:r>
              <a:rPr kumimoji="0" lang="en-US" sz="4400" b="0" i="0" u="none" strike="noStrike" kern="1200" cap="none" spc="40" normalizeH="0" baseline="0" noProof="0" dirty="0">
                <a:ln>
                  <a:noFill/>
                </a:ln>
                <a:solidFill>
                  <a:srgbClr val="092E68"/>
                </a:solidFill>
                <a:effectLst/>
                <a:uLnTx/>
                <a:uFillTx/>
                <a:latin typeface="DM Serif Display" pitchFamily="2" charset="0"/>
              </a:rPr>
              <a:t>)</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ir antrasis kvietimai</a:t>
            </a:r>
          </a:p>
          <a:p>
            <a:pPr>
              <a:defRPr/>
            </a:pPr>
            <a:r>
              <a:rPr lang="en-US" dirty="0"/>
              <a:t> </a:t>
            </a:r>
            <a:endParaRPr kumimoji="0" lang="pl-PL"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9" name="Picture 2" descr="Centrinė projektų valdymo agentūra">
            <a:extLst>
              <a:ext uri="{FF2B5EF4-FFF2-40B4-BE49-F238E27FC236}">
                <a16:creationId xmlns:a16="http://schemas.microsoft.com/office/drawing/2014/main" id="{B8701F68-3EB9-F7C7-98C4-89BFA47996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3">
            <a:extLst>
              <a:ext uri="{FF2B5EF4-FFF2-40B4-BE49-F238E27FC236}">
                <a16:creationId xmlns:a16="http://schemas.microsoft.com/office/drawing/2014/main" id="{41177668-CAFC-CCEE-9082-31A81BBD30BA}"/>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3932329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F2B03-AF70-C0D0-16E7-0DC0994EFCE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B159C1B-D656-9DD8-73E7-69511D02B31D}"/>
              </a:ext>
            </a:extLst>
          </p:cNvPr>
          <p:cNvSpPr>
            <a:spLocks noGrp="1"/>
          </p:cNvSpPr>
          <p:nvPr>
            <p:ph type="body" sz="quarter" idx="13"/>
          </p:nvPr>
        </p:nvSpPr>
        <p:spPr>
          <a:xfrm>
            <a:off x="1416049" y="476251"/>
            <a:ext cx="10188123" cy="1003758"/>
          </a:xfrm>
        </p:spPr>
        <p:txBody>
          <a:bodyPr/>
          <a:lstStyle/>
          <a:p>
            <a:pPr>
              <a:spcAft>
                <a:spcPts val="300"/>
              </a:spcAft>
            </a:pP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Kartu su PĮP teikiami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priedai (1)</a:t>
            </a: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 </a:t>
            </a:r>
            <a:endPar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endParaRP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93153D7C-2EF6-6C20-A873-844397B9FC15}"/>
              </a:ext>
            </a:extLst>
          </p:cNvPr>
          <p:cNvSpPr>
            <a:spLocks noGrp="1"/>
          </p:cNvSpPr>
          <p:nvPr>
            <p:ph type="sldNum" sz="quarter" idx="4"/>
          </p:nvPr>
        </p:nvSpPr>
        <p:spPr/>
        <p:txBody>
          <a:bodyPr/>
          <a:lstStyle/>
          <a:p>
            <a:fld id="{2C9A1DEF-F8CC-264F-9A7B-89BAB9CBC5C2}" type="slidenum">
              <a:rPr lang="en-US" smtClean="0"/>
              <a:pPr/>
              <a:t>34</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BE2E3339-0D4A-3511-6C53-66D414316CF5}"/>
              </a:ext>
            </a:extLst>
          </p:cNvPr>
          <p:cNvSpPr>
            <a:spLocks noGrp="1"/>
          </p:cNvSpPr>
          <p:nvPr>
            <p:ph type="body" sz="quarter" idx="10"/>
          </p:nvPr>
        </p:nvSpPr>
        <p:spPr>
          <a:xfrm>
            <a:off x="1416049" y="1647986"/>
            <a:ext cx="10188123" cy="4594866"/>
          </a:xfrm>
        </p:spPr>
        <p:txBody>
          <a:bodyPr/>
          <a:lstStyle/>
          <a:p>
            <a:pPr marL="342900" indent="-342900" algn="just">
              <a:lnSpc>
                <a:spcPct val="100000"/>
              </a:lnSpc>
              <a:spcAft>
                <a:spcPts val="600"/>
              </a:spcAft>
              <a:buClr>
                <a:srgbClr val="142D64"/>
              </a:buClr>
              <a:buFont typeface="Poppins" panose="00000500000000000000" pitchFamily="2" charset="-70"/>
              <a:buChar char="।"/>
            </a:pPr>
            <a:r>
              <a:rPr lang="lt-LT" sz="1800" dirty="0">
                <a:solidFill>
                  <a:srgbClr val="212529"/>
                </a:solidFill>
                <a:latin typeface="Poppins" panose="00000500000000000000" pitchFamily="2" charset="-70"/>
              </a:rPr>
              <a:t>Informacija apie projektui taikomus aplinkosaugos reikalavimus (PAFT 1 priedo 3 priedas) (taikoma, jeigu atitinka PAFT 1 priedo 3 priedo pastabose nurodytas sąlygas);</a:t>
            </a:r>
          </a:p>
          <a:p>
            <a:pPr marL="342900" indent="-342900" algn="just">
              <a:lnSpc>
                <a:spcPct val="100000"/>
              </a:lnSpc>
              <a:spcAft>
                <a:spcPts val="600"/>
              </a:spcAft>
              <a:buClr>
                <a:srgbClr val="142D64"/>
              </a:buClr>
              <a:buFont typeface="Poppins" panose="00000500000000000000" pitchFamily="2" charset="-70"/>
              <a:buChar char="।"/>
            </a:pPr>
            <a:r>
              <a:rPr lang="lt-LT" sz="1800" dirty="0">
                <a:solidFill>
                  <a:srgbClr val="212529"/>
                </a:solidFill>
                <a:latin typeface="Poppins" panose="00000500000000000000" pitchFamily="2" charset="-70"/>
              </a:rPr>
              <a:t>Informacija apie projekto atitiktį prioritetiniams projektų atrankos kriterijams (Aprašo 3 priedas);</a:t>
            </a:r>
          </a:p>
          <a:p>
            <a:pPr marL="342900" indent="-342900" algn="just">
              <a:lnSpc>
                <a:spcPct val="100000"/>
              </a:lnSpc>
              <a:spcAft>
                <a:spcPts val="600"/>
              </a:spcAft>
              <a:buClr>
                <a:srgbClr val="142D64"/>
              </a:buClr>
              <a:buFont typeface="Poppins" panose="00000500000000000000" pitchFamily="2" charset="-70"/>
              <a:buChar char="।"/>
            </a:pPr>
            <a:r>
              <a:rPr lang="lt-LT" sz="1800" dirty="0">
                <a:solidFill>
                  <a:srgbClr val="212529"/>
                </a:solidFill>
                <a:latin typeface="Poppins" panose="00000500000000000000" pitchFamily="2" charset="-70"/>
              </a:rPr>
              <a:t>Pareiškėjo deklaracija, kad projekte numatytos įgyvendinti veiklos, finansuojamos pagal Aprašą, nėra ir nebus finansuojamos iš kitų finansavimo šaltinių (Aprašo 4 priedas);</a:t>
            </a:r>
          </a:p>
          <a:p>
            <a:pPr marL="342900" indent="-342900" algn="just">
              <a:lnSpc>
                <a:spcPct val="100000"/>
              </a:lnSpc>
              <a:spcAft>
                <a:spcPts val="600"/>
              </a:spcAft>
              <a:buClr>
                <a:srgbClr val="142D64"/>
              </a:buClr>
              <a:buFont typeface="Poppins" panose="00000500000000000000" pitchFamily="2" charset="-70"/>
              <a:buChar char="।"/>
            </a:pPr>
            <a:r>
              <a:rPr lang="lt-LT" sz="1800" dirty="0">
                <a:solidFill>
                  <a:srgbClr val="212529"/>
                </a:solidFill>
                <a:latin typeface="Poppins" panose="00000500000000000000" pitchFamily="2" charset="-70"/>
              </a:rPr>
              <a:t>Pareiškėjo smulkiojo ar vidutinio verslo subjekto statuso deklaracija </a:t>
            </a:r>
            <a:r>
              <a:rPr lang="lt-LT" sz="1800" dirty="0">
                <a:solidFill>
                  <a:srgbClr val="008080"/>
                </a:solidFill>
                <a:latin typeface="Poppins" panose="00000500000000000000" pitchFamily="2" charset="-70"/>
              </a:rPr>
              <a:t>(</a:t>
            </a:r>
            <a:r>
              <a:rPr lang="lt-LT" sz="1800" dirty="0">
                <a:solidFill>
                  <a:srgbClr val="008080"/>
                </a:solidFill>
                <a:latin typeface="Poppins" panose="00000500000000000000" pitchFamily="2" charset="-70"/>
                <a:hlinkClick r:id="rId3">
                  <a:extLst>
                    <a:ext uri="{A12FA001-AC4F-418D-AE19-62706E023703}">
                      <ahyp:hlinkClr xmlns:ahyp="http://schemas.microsoft.com/office/drawing/2018/hyperlinkcolor" val="tx"/>
                    </a:ext>
                  </a:extLst>
                </a:hlinkClick>
              </a:rPr>
              <a:t>https://eimin.lrv.lt/lt/veiklos-sritys/verslo-aplinka/smulkiojo-ir-vidutinio-verslo-politika/statuso-deklaravimas-aktualus-dokumentai/</a:t>
            </a:r>
            <a:r>
              <a:rPr lang="lt-LT" sz="1800" dirty="0">
                <a:solidFill>
                  <a:srgbClr val="008080"/>
                </a:solidFill>
                <a:latin typeface="Poppins" panose="00000500000000000000" pitchFamily="2" charset="-70"/>
              </a:rPr>
              <a:t>) </a:t>
            </a:r>
            <a:r>
              <a:rPr lang="lt-LT" i="1" dirty="0">
                <a:solidFill>
                  <a:srgbClr val="092D68"/>
                </a:solidFill>
                <a:latin typeface="Poppins" panose="00000500000000000000" pitchFamily="2" charset="-70"/>
              </a:rPr>
              <a:t>(jeigu pareiškėjas yra maža ar vidutinė įmonė)</a:t>
            </a:r>
            <a:r>
              <a:rPr lang="lt-LT" sz="1600" dirty="0">
                <a:solidFill>
                  <a:srgbClr val="212529"/>
                </a:solidFill>
                <a:latin typeface="Poppins" panose="00000500000000000000" pitchFamily="2" charset="-70"/>
              </a:rPr>
              <a:t> </a:t>
            </a:r>
            <a:r>
              <a:rPr lang="lt-LT" sz="1800" dirty="0">
                <a:solidFill>
                  <a:srgbClr val="212529"/>
                </a:solidFill>
                <a:latin typeface="Poppins" panose="00000500000000000000" pitchFamily="2" charset="-70"/>
              </a:rPr>
              <a:t>arba laisvos formos deklaracija </a:t>
            </a:r>
            <a:r>
              <a:rPr lang="lt-LT" i="1" dirty="0">
                <a:solidFill>
                  <a:srgbClr val="092D68"/>
                </a:solidFill>
                <a:latin typeface="Poppins" panose="00000500000000000000" pitchFamily="2" charset="-70"/>
              </a:rPr>
              <a:t>(jeigu pareiškėjas yra didelė įmonė)</a:t>
            </a:r>
            <a:r>
              <a:rPr lang="lt-LT" sz="1600" dirty="0">
                <a:solidFill>
                  <a:srgbClr val="212529"/>
                </a:solidFill>
                <a:latin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pPr>
            <a:r>
              <a:rPr lang="lt-LT" sz="1800" dirty="0">
                <a:solidFill>
                  <a:srgbClr val="212529"/>
                </a:solidFill>
                <a:latin typeface="Poppins" panose="00000500000000000000" pitchFamily="2" charset="-70"/>
              </a:rPr>
              <a:t>Informacija apie projekto atitiktį specialiesiems projektų atrankos kriterijams (Aprašo 8 priedas).</a:t>
            </a:r>
          </a:p>
        </p:txBody>
      </p:sp>
    </p:spTree>
    <p:extLst>
      <p:ext uri="{BB962C8B-B14F-4D97-AF65-F5344CB8AC3E}">
        <p14:creationId xmlns:p14="http://schemas.microsoft.com/office/powerpoint/2010/main" val="1757332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920E1-9F4F-B5FE-854D-9226955417A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0CBC7CF-35FA-945B-B37D-572122F0D86E}"/>
              </a:ext>
            </a:extLst>
          </p:cNvPr>
          <p:cNvSpPr>
            <a:spLocks noGrp="1"/>
          </p:cNvSpPr>
          <p:nvPr>
            <p:ph type="body" sz="quarter" idx="13"/>
          </p:nvPr>
        </p:nvSpPr>
        <p:spPr>
          <a:xfrm>
            <a:off x="1416049" y="476251"/>
            <a:ext cx="10188123" cy="1003758"/>
          </a:xfrm>
        </p:spPr>
        <p:txBody>
          <a:bodyPr/>
          <a:lstStyle/>
          <a:p>
            <a:pPr>
              <a:spcAft>
                <a:spcPts val="300"/>
              </a:spcAft>
            </a:pP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Kartu su PĮP teikiami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priedai</a:t>
            </a: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(2)</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3EA462DB-697E-1497-36C7-A758142F55AF}"/>
              </a:ext>
            </a:extLst>
          </p:cNvPr>
          <p:cNvSpPr>
            <a:spLocks noGrp="1"/>
          </p:cNvSpPr>
          <p:nvPr>
            <p:ph type="sldNum" sz="quarter" idx="4"/>
          </p:nvPr>
        </p:nvSpPr>
        <p:spPr/>
        <p:txBody>
          <a:bodyPr/>
          <a:lstStyle/>
          <a:p>
            <a:fld id="{2C9A1DEF-F8CC-264F-9A7B-89BAB9CBC5C2}" type="slidenum">
              <a:rPr lang="en-US" smtClean="0"/>
              <a:pPr/>
              <a:t>35</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1C6EEEA2-0B79-EB60-C32E-56790FDC2D83}"/>
              </a:ext>
            </a:extLst>
          </p:cNvPr>
          <p:cNvSpPr>
            <a:spLocks noGrp="1"/>
          </p:cNvSpPr>
          <p:nvPr>
            <p:ph type="body" sz="quarter" idx="10"/>
          </p:nvPr>
        </p:nvSpPr>
        <p:spPr>
          <a:xfrm>
            <a:off x="1416049" y="1627743"/>
            <a:ext cx="10188123" cy="4594866"/>
          </a:xfrm>
        </p:spPr>
        <p:txBody>
          <a:bodyPr/>
          <a:lstStyle/>
          <a:p>
            <a:pPr marL="342900" indent="-342900" algn="just">
              <a:lnSpc>
                <a:spcPct val="100000"/>
              </a:lnSpc>
              <a:spcAft>
                <a:spcPts val="600"/>
              </a:spcAft>
              <a:buClr>
                <a:srgbClr val="142D64"/>
              </a:buClr>
              <a:buFont typeface="Poppins" panose="00000500000000000000" pitchFamily="2" charset="-70"/>
              <a:buChar char="।"/>
            </a:pPr>
            <a:r>
              <a:rPr lang="lt-LT" sz="1800" dirty="0">
                <a:solidFill>
                  <a:srgbClr val="212529"/>
                </a:solidFill>
                <a:latin typeface="Poppins" panose="00000500000000000000" pitchFamily="2" charset="-70"/>
              </a:rPr>
              <a:t>Pareiškėjo įsipareigojimo dėl atitikties reikšmingos žalos nedarymo horizontaliajam principui vertinimo reikalavimų aprašo  reikalavimams deklaracija (Aprašo 10 priedas);</a:t>
            </a:r>
          </a:p>
          <a:p>
            <a:pPr marL="342900" indent="-342900" algn="just">
              <a:lnSpc>
                <a:spcPct val="100000"/>
              </a:lnSpc>
              <a:spcAft>
                <a:spcPts val="600"/>
              </a:spcAft>
              <a:buClr>
                <a:srgbClr val="142D64"/>
              </a:buClr>
              <a:buFont typeface="Poppins" panose="00000500000000000000" pitchFamily="2" charset="-70"/>
              <a:buChar char="।"/>
            </a:pPr>
            <a:r>
              <a:rPr lang="lt-LT" sz="1800" dirty="0">
                <a:solidFill>
                  <a:srgbClr val="212529"/>
                </a:solidFill>
                <a:latin typeface="Poppins" panose="00000500000000000000" pitchFamily="2" charset="-70"/>
                <a:ea typeface="Times New Roman" panose="02020603050405020304" pitchFamily="18" charset="0"/>
                <a:cs typeface="Poppins" panose="00000500000000000000" pitchFamily="2" charset="-70"/>
              </a:rPr>
              <a:t>D</a:t>
            </a:r>
            <a:r>
              <a:rPr lang="lt-LT" sz="1800" dirty="0">
                <a:solidFill>
                  <a:schemeClr val="tx1"/>
                </a:solidFill>
                <a:latin typeface="Poppins" panose="00000500000000000000" pitchFamily="2" charset="-70"/>
                <a:ea typeface="Times New Roman" panose="02020603050405020304" pitchFamily="18" charset="0"/>
                <a:cs typeface="Poppins" panose="00000500000000000000" pitchFamily="2" charset="-70"/>
              </a:rPr>
              <a:t>okumentai, pagrindžiantys projekto biudžeto pagrįstumą:</a:t>
            </a:r>
          </a:p>
          <a:p>
            <a:pPr marL="971550" lvl="1" indent="-285750" algn="just">
              <a:lnSpc>
                <a:spcPct val="100000"/>
              </a:lnSpc>
              <a:spcBef>
                <a:spcPts val="0"/>
              </a:spcBef>
              <a:spcAft>
                <a:spcPts val="600"/>
              </a:spcAft>
              <a:buClr>
                <a:srgbClr val="092D68"/>
              </a:buClr>
              <a:buFont typeface="Poppins" panose="00000500000000000000" pitchFamily="2" charset="-70"/>
              <a:buChar char="।"/>
              <a:tabLst>
                <a:tab pos="197485" algn="l"/>
                <a:tab pos="548640" algn="l"/>
                <a:tab pos="636270" algn="l"/>
              </a:tabLst>
            </a:pPr>
            <a:r>
              <a:rPr lang="lt-LT" sz="1600" dirty="0">
                <a:solidFill>
                  <a:schemeClr val="tx1"/>
                </a:solidFill>
                <a:latin typeface="Poppins" panose="00000500000000000000" pitchFamily="2" charset="-70"/>
                <a:ea typeface="Times New Roman" panose="02020603050405020304" pitchFamily="18" charset="0"/>
                <a:cs typeface="Poppins" panose="00000500000000000000" pitchFamily="2" charset="-70"/>
              </a:rPr>
              <a:t>sudarytos sutartys;</a:t>
            </a:r>
          </a:p>
          <a:p>
            <a:pPr marL="971550" lvl="1" indent="-285750" algn="just">
              <a:lnSpc>
                <a:spcPct val="100000"/>
              </a:lnSpc>
              <a:spcBef>
                <a:spcPts val="0"/>
              </a:spcBef>
              <a:spcAft>
                <a:spcPts val="600"/>
              </a:spcAft>
              <a:buClr>
                <a:srgbClr val="092D68"/>
              </a:buClr>
              <a:buFont typeface="Poppins" panose="00000500000000000000" pitchFamily="2" charset="-70"/>
              <a:buChar char="।"/>
              <a:tabLst>
                <a:tab pos="197485" algn="l"/>
                <a:tab pos="548640" algn="l"/>
                <a:tab pos="636270" algn="l"/>
              </a:tabLst>
            </a:pPr>
            <a:r>
              <a:rPr lang="lt-LT" sz="1600" dirty="0">
                <a:solidFill>
                  <a:schemeClr val="tx1"/>
                </a:solidFill>
                <a:highlight>
                  <a:srgbClr val="DCDCDC"/>
                </a:highlight>
                <a:latin typeface="Poppins" panose="00000500000000000000" pitchFamily="2" charset="-70"/>
                <a:ea typeface="Times New Roman" panose="02020603050405020304" pitchFamily="18" charset="0"/>
                <a:cs typeface="Poppins" panose="00000500000000000000" pitchFamily="2" charset="-70"/>
              </a:rPr>
              <a:t>ne mažiau kaip po vieną komercinį pasiūlymą  </a:t>
            </a:r>
            <a:r>
              <a:rPr lang="lt-LT" sz="1600" dirty="0">
                <a:solidFill>
                  <a:schemeClr val="tx1"/>
                </a:solidFill>
                <a:latin typeface="Poppins" panose="00000500000000000000" pitchFamily="2" charset="-70"/>
                <a:ea typeface="Times New Roman" panose="02020603050405020304" pitchFamily="18" charset="0"/>
                <a:cs typeface="Poppins" panose="00000500000000000000" pitchFamily="2" charset="-70"/>
              </a:rPr>
              <a:t>kiekvienos siūlomos prekės / paslaugos kainai pagrįsti;</a:t>
            </a:r>
          </a:p>
          <a:p>
            <a:pPr marL="971550" lvl="1" indent="-285750" algn="just">
              <a:lnSpc>
                <a:spcPct val="100000"/>
              </a:lnSpc>
              <a:spcBef>
                <a:spcPts val="0"/>
              </a:spcBef>
              <a:spcAft>
                <a:spcPts val="600"/>
              </a:spcAft>
              <a:buClr>
                <a:srgbClr val="092D68"/>
              </a:buClr>
              <a:buFont typeface="Poppins" panose="00000500000000000000" pitchFamily="2" charset="-70"/>
              <a:buChar char="।"/>
              <a:tabLst>
                <a:tab pos="197485" algn="l"/>
                <a:tab pos="548640" algn="l"/>
                <a:tab pos="636270" algn="l"/>
              </a:tabLst>
            </a:pPr>
            <a:r>
              <a:rPr lang="lt-LT" sz="1600" dirty="0">
                <a:solidFill>
                  <a:schemeClr val="tx1"/>
                </a:solidFill>
                <a:latin typeface="Poppins" panose="00000500000000000000" pitchFamily="2" charset="-70"/>
                <a:ea typeface="Times New Roman" panose="02020603050405020304" pitchFamily="18" charset="0"/>
                <a:cs typeface="Poppins" panose="00000500000000000000" pitchFamily="2" charset="-70"/>
              </a:rPr>
              <a:t>nuorodos į rinkoje esančias kainas (su ekrano vaizdais);</a:t>
            </a:r>
          </a:p>
          <a:p>
            <a:pPr marL="971550" lvl="1" indent="-285750" algn="just">
              <a:lnSpc>
                <a:spcPct val="100000"/>
              </a:lnSpc>
              <a:spcBef>
                <a:spcPts val="0"/>
              </a:spcBef>
              <a:spcAft>
                <a:spcPts val="600"/>
              </a:spcAft>
              <a:buClr>
                <a:srgbClr val="092D68"/>
              </a:buClr>
              <a:buFont typeface="Poppins" panose="00000500000000000000" pitchFamily="2" charset="-70"/>
              <a:buChar char="।"/>
              <a:tabLst>
                <a:tab pos="197485" algn="l"/>
                <a:tab pos="548640" algn="l"/>
                <a:tab pos="636270" algn="l"/>
              </a:tabLst>
            </a:pPr>
            <a:r>
              <a:rPr lang="lt-LT" sz="1600" dirty="0">
                <a:solidFill>
                  <a:schemeClr val="tx1"/>
                </a:solidFill>
                <a:latin typeface="Poppins" panose="00000500000000000000" pitchFamily="2" charset="-70"/>
                <a:ea typeface="Times New Roman" panose="02020603050405020304" pitchFamily="18" charset="0"/>
                <a:cs typeface="Poppins" panose="00000500000000000000" pitchFamily="2" charset="-70"/>
              </a:rPr>
              <a:t>dokumentai, pagrindžiantys darbo užmokesčio išlaidas.</a:t>
            </a:r>
          </a:p>
          <a:p>
            <a:pPr marL="285750" indent="-285750" algn="just">
              <a:lnSpc>
                <a:spcPct val="100000"/>
              </a:lnSpc>
              <a:spcAft>
                <a:spcPts val="600"/>
              </a:spcAft>
              <a:buClr>
                <a:srgbClr val="092D68"/>
              </a:buClr>
              <a:buFont typeface="Poppins" panose="00000500000000000000" pitchFamily="2" charset="-70"/>
              <a:buChar char="।"/>
              <a:tabLst>
                <a:tab pos="197485" algn="l"/>
                <a:tab pos="548640" algn="l"/>
                <a:tab pos="636270" algn="l"/>
              </a:tabLst>
            </a:pPr>
            <a:r>
              <a:rPr lang="lt-LT" sz="1800" dirty="0">
                <a:solidFill>
                  <a:schemeClr val="tx1"/>
                </a:solidFill>
                <a:latin typeface="Poppins" panose="00000500000000000000" pitchFamily="2" charset="-70"/>
                <a:ea typeface="Times New Roman" panose="02020603050405020304" pitchFamily="18" charset="0"/>
                <a:cs typeface="Poppins" panose="00000500000000000000" pitchFamily="2" charset="-70"/>
              </a:rPr>
              <a:t>Pažyma darbo užmokesčio apskaičiavimui </a:t>
            </a:r>
            <a:r>
              <a:rPr lang="lt-LT"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(jeigu PĮP numatytos darbo užmokesčio išlaidos)</a:t>
            </a:r>
            <a:r>
              <a:rPr lang="lt-LT" sz="1800" dirty="0">
                <a:solidFill>
                  <a:schemeClr val="tx1"/>
                </a:solidFill>
                <a:latin typeface="Poppins" panose="00000500000000000000" pitchFamily="2" charset="-70"/>
                <a:ea typeface="Times New Roman" panose="02020603050405020304" pitchFamily="18" charset="0"/>
                <a:cs typeface="Poppins" panose="00000500000000000000" pitchFamily="2" charset="-70"/>
              </a:rPr>
              <a:t>;</a:t>
            </a:r>
          </a:p>
          <a:p>
            <a:pPr marL="285750" indent="-285750" algn="just">
              <a:lnSpc>
                <a:spcPct val="100000"/>
              </a:lnSpc>
              <a:spcAft>
                <a:spcPts val="600"/>
              </a:spcAft>
              <a:buClr>
                <a:srgbClr val="092D68"/>
              </a:buClr>
              <a:buFont typeface="Poppins" panose="00000500000000000000" pitchFamily="2" charset="-70"/>
              <a:buChar char="।"/>
              <a:tabLst>
                <a:tab pos="197485" algn="l"/>
                <a:tab pos="548640" algn="l"/>
                <a:tab pos="636270" algn="l"/>
              </a:tabLst>
            </a:pPr>
            <a:r>
              <a:rPr lang="lt-LT" sz="1800" dirty="0">
                <a:solidFill>
                  <a:schemeClr val="tx1"/>
                </a:solidFill>
                <a:latin typeface="Poppins" panose="00000500000000000000" pitchFamily="2" charset="-70"/>
                <a:ea typeface="Times New Roman" panose="02020603050405020304" pitchFamily="18" charset="0"/>
                <a:cs typeface="Poppins" panose="00000500000000000000" pitchFamily="2" charset="-70"/>
              </a:rPr>
              <a:t>Finansavimo šaltinius pagrindžiantys dokumentai</a:t>
            </a:r>
            <a:r>
              <a:rPr lang="en-US" sz="1800" dirty="0">
                <a:solidFill>
                  <a:schemeClr val="tx1"/>
                </a:solidFill>
                <a:latin typeface="Poppins" panose="00000500000000000000" pitchFamily="2" charset="-70"/>
                <a:ea typeface="Times New Roman" panose="02020603050405020304" pitchFamily="18" charset="0"/>
                <a:cs typeface="Poppins" panose="00000500000000000000" pitchFamily="2" charset="-70"/>
              </a:rPr>
              <a:t>;</a:t>
            </a:r>
          </a:p>
          <a:p>
            <a:pPr marL="285750" indent="-285750" algn="just">
              <a:lnSpc>
                <a:spcPct val="100000"/>
              </a:lnSpc>
              <a:spcAft>
                <a:spcPts val="600"/>
              </a:spcAft>
              <a:buClr>
                <a:srgbClr val="092D68"/>
              </a:buClr>
              <a:buFont typeface="Poppins" panose="00000500000000000000" pitchFamily="2" charset="-70"/>
              <a:buChar char="।"/>
              <a:tabLst>
                <a:tab pos="197485" algn="l"/>
                <a:tab pos="548640" algn="l"/>
                <a:tab pos="636270" algn="l"/>
              </a:tabLst>
            </a:pPr>
            <a:r>
              <a:rPr lang="lt-LT" sz="1800" dirty="0">
                <a:solidFill>
                  <a:schemeClr val="tx1"/>
                </a:solidFill>
                <a:latin typeface="Poppins" panose="00000500000000000000" pitchFamily="2" charset="-70"/>
                <a:ea typeface="Times New Roman" panose="02020603050405020304" pitchFamily="18" charset="0"/>
                <a:cs typeface="Poppins" panose="00000500000000000000" pitchFamily="2" charset="-70"/>
              </a:rPr>
              <a:t>Paskutinių finansinių metų ataskaitų rinkiniai</a:t>
            </a:r>
            <a:r>
              <a:rPr lang="en-US" sz="1800" dirty="0">
                <a:solidFill>
                  <a:schemeClr val="tx1"/>
                </a:solidFill>
                <a:latin typeface="Poppins" panose="00000500000000000000" pitchFamily="2" charset="-70"/>
                <a:ea typeface="Times New Roman" panose="02020603050405020304" pitchFamily="18" charset="0"/>
                <a:cs typeface="Poppins" panose="00000500000000000000" pitchFamily="2" charset="-70"/>
              </a:rPr>
              <a:t> </a:t>
            </a:r>
            <a:r>
              <a:rPr lang="en-US"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a:t>
            </a:r>
            <a:r>
              <a:rPr lang="lt-LT"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jeigu pareiškėjas privalo juos rengti pagal </a:t>
            </a:r>
            <a:r>
              <a:rPr lang="lt-LT" i="1" dirty="0">
                <a:solidFill>
                  <a:srgbClr val="008080"/>
                </a:solidFill>
                <a:latin typeface="Poppins" panose="00000500000000000000" pitchFamily="2" charset="-70"/>
                <a:ea typeface="Times New Roman" panose="02020603050405020304" pitchFamily="18" charset="0"/>
                <a:cs typeface="Poppins" panose="00000500000000000000" pitchFamily="2" charset="-70"/>
                <a:hlinkClick r:id="rId3">
                  <a:extLst>
                    <a:ext uri="{A12FA001-AC4F-418D-AE19-62706E023703}">
                      <ahyp:hlinkClr xmlns:ahyp="http://schemas.microsoft.com/office/drawing/2018/hyperlinkcolor" val="tx"/>
                    </a:ext>
                  </a:extLst>
                </a:hlinkClick>
              </a:rPr>
              <a:t>Lietuvos Respublikos įmonių ir įmonių grupių atskaitomybės įstatymo</a:t>
            </a:r>
            <a:r>
              <a:rPr lang="lt-LT"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 nuostatas</a:t>
            </a:r>
            <a:r>
              <a:rPr lang="en-US"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 ir </a:t>
            </a:r>
            <a:r>
              <a:rPr lang="lt-LT"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jeigu pareiškėjas  nepateikęs </a:t>
            </a:r>
            <a:r>
              <a:rPr lang="en-US"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j</a:t>
            </a:r>
            <a:r>
              <a:rPr lang="lt-LT"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ų </a:t>
            </a:r>
            <a:r>
              <a:rPr lang="en-US"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JAR</a:t>
            </a:r>
            <a:r>
              <a:rPr lang="lt-LT"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a:t>
            </a:r>
            <a:r>
              <a:rPr lang="lt-LT" sz="1600" dirty="0">
                <a:solidFill>
                  <a:schemeClr val="tx1"/>
                </a:solidFill>
                <a:latin typeface="Poppins" panose="00000500000000000000" pitchFamily="2" charset="-70"/>
                <a:ea typeface="Times New Roman" panose="02020603050405020304" pitchFamily="18" charset="0"/>
                <a:cs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pPr>
            <a:endParaRPr lang="lt-LT" sz="2000" dirty="0">
              <a:solidFill>
                <a:schemeClr val="tx1"/>
              </a:solidFill>
              <a:latin typeface="Poppins" panose="00000500000000000000" pitchFamily="2" charset="-70"/>
            </a:endParaRPr>
          </a:p>
        </p:txBody>
      </p:sp>
    </p:spTree>
    <p:extLst>
      <p:ext uri="{BB962C8B-B14F-4D97-AF65-F5344CB8AC3E}">
        <p14:creationId xmlns:p14="http://schemas.microsoft.com/office/powerpoint/2010/main" val="3877908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9B864-902A-6BFF-6A89-3535FB87648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F1CBAEB-B25E-5193-9340-7EEAA9FCB1C6}"/>
              </a:ext>
            </a:extLst>
          </p:cNvPr>
          <p:cNvSpPr>
            <a:spLocks noGrp="1"/>
          </p:cNvSpPr>
          <p:nvPr>
            <p:ph type="body" sz="quarter" idx="13"/>
          </p:nvPr>
        </p:nvSpPr>
        <p:spPr>
          <a:xfrm>
            <a:off x="1416049" y="476251"/>
            <a:ext cx="10188123" cy="1003758"/>
          </a:xfrm>
        </p:spPr>
        <p:txBody>
          <a:bodyPr/>
          <a:lstStyle/>
          <a:p>
            <a:pPr>
              <a:spcAft>
                <a:spcPts val="300"/>
              </a:spcAft>
            </a:pP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Kartu su PĮP teikiami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priedai</a:t>
            </a: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(3)</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A7B8E84B-3D9B-D087-B14D-BED36360D0A4}"/>
              </a:ext>
            </a:extLst>
          </p:cNvPr>
          <p:cNvSpPr>
            <a:spLocks noGrp="1"/>
          </p:cNvSpPr>
          <p:nvPr>
            <p:ph type="sldNum" sz="quarter" idx="4"/>
          </p:nvPr>
        </p:nvSpPr>
        <p:spPr/>
        <p:txBody>
          <a:bodyPr/>
          <a:lstStyle/>
          <a:p>
            <a:fld id="{2C9A1DEF-F8CC-264F-9A7B-89BAB9CBC5C2}" type="slidenum">
              <a:rPr lang="en-US" smtClean="0"/>
              <a:pPr/>
              <a:t>36</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A3FA5837-CE2B-E243-A0B2-0AF6C9023198}"/>
              </a:ext>
            </a:extLst>
          </p:cNvPr>
          <p:cNvSpPr>
            <a:spLocks noGrp="1"/>
          </p:cNvSpPr>
          <p:nvPr>
            <p:ph type="body" sz="quarter" idx="10"/>
          </p:nvPr>
        </p:nvSpPr>
        <p:spPr>
          <a:xfrm>
            <a:off x="1416049" y="1660017"/>
            <a:ext cx="10188123" cy="4594866"/>
          </a:xfrm>
        </p:spPr>
        <p:txBody>
          <a:bodyPr/>
          <a:lstStyle/>
          <a:p>
            <a:pPr marL="342900" indent="-342900" algn="just">
              <a:lnSpc>
                <a:spcPct val="100000"/>
              </a:lnSpc>
              <a:spcAft>
                <a:spcPts val="600"/>
              </a:spcAft>
              <a:buClr>
                <a:srgbClr val="142D64"/>
              </a:buClr>
              <a:buFont typeface="Poppins" panose="00000500000000000000" pitchFamily="2" charset="-70"/>
              <a:buChar char="।"/>
            </a:pPr>
            <a:r>
              <a:rPr lang="lt-LT" sz="1800" dirty="0">
                <a:solidFill>
                  <a:srgbClr val="212529"/>
                </a:solidFill>
                <a:latin typeface="Poppins" panose="00000500000000000000" pitchFamily="2" charset="-70"/>
              </a:rPr>
              <a:t>Daiktinių pareiškėjo teisių į nekilnojamąjį turtą arba nekilnojamojo turto valdymo formos (patikėjimo teisės, nuomos ar panaudos), kuriame įgyvendinant projektą bus vykdomos projekto veiklos (vykdomi statybos darbai ir (ar) montuojama įranga), dokumentų kopijos;</a:t>
            </a:r>
          </a:p>
          <a:p>
            <a:pPr marL="342900" marR="0" lvl="0" indent="-342900" algn="just" defTabSz="914400" rtl="0" eaLnBrk="1" fontAlgn="auto" latinLnBrk="0" hangingPunct="1">
              <a:lnSpc>
                <a:spcPct val="100000"/>
              </a:lnSpc>
              <a:spcBef>
                <a:spcPts val="0"/>
              </a:spcBef>
              <a:spcAft>
                <a:spcPts val="600"/>
              </a:spcAft>
              <a:buClr>
                <a:srgbClr val="142D64"/>
              </a:buClr>
              <a:buSzPct val="100000"/>
              <a:buFont typeface="Poppins" panose="00000500000000000000" pitchFamily="2" charset="-70"/>
              <a:buChar char="।"/>
              <a:tabLst/>
              <a:defRPr/>
            </a:pPr>
            <a:r>
              <a:rPr lang="lt-LT" sz="1800" dirty="0">
                <a:solidFill>
                  <a:srgbClr val="212529"/>
                </a:solidFill>
                <a:latin typeface="Poppins" panose="00000500000000000000" pitchFamily="2" charset="-70"/>
                <a:ea typeface="Times New Roman" panose="02020603050405020304" pitchFamily="18" charset="0"/>
                <a:cs typeface="Poppins" panose="00000500000000000000" pitchFamily="2" charset="-70"/>
              </a:rPr>
              <a:t>Panaudos davėjo ar nuomotojo raštiško sutikimo vykdyti projekto veiklas kopija </a:t>
            </a:r>
            <a:r>
              <a:rPr lang="lt-LT" i="1" dirty="0">
                <a:solidFill>
                  <a:schemeClr val="tx1"/>
                </a:solidFill>
                <a:latin typeface="Poppins" panose="00000500000000000000" pitchFamily="2" charset="-70"/>
                <a:ea typeface="Times New Roman" panose="02020603050405020304" pitchFamily="18" charset="0"/>
                <a:cs typeface="Poppins" panose="00000500000000000000" pitchFamily="2" charset="-70"/>
              </a:rPr>
              <a:t>(</a:t>
            </a:r>
            <a:r>
              <a:rPr lang="lt-LT" i="1" dirty="0">
                <a:latin typeface="Poppins" panose="00000500000000000000" pitchFamily="2" charset="-70"/>
                <a:cs typeface="Poppins" panose="00000500000000000000" pitchFamily="2" charset="-70"/>
              </a:rPr>
              <a:t>jeigu nekilnojamasis turtas, kuriame numatoma vykdyti projekto veiklas, yra naudojamas pagal panaudos ar nuomos sutartį)</a:t>
            </a:r>
            <a:r>
              <a:rPr kumimoji="0" lang="lt-LT" sz="1800" b="0" i="0" u="none" strike="noStrike" kern="1200" cap="none" spc="40" normalizeH="0" baseline="0" noProof="0" dirty="0">
                <a:ln>
                  <a:noFill/>
                </a:ln>
                <a:solidFill>
                  <a:srgbClr val="212529"/>
                </a:solidFill>
                <a:effectLst/>
                <a:uLnTx/>
                <a:uFillTx/>
                <a:latin typeface="Poppins" panose="00000500000000000000" pitchFamily="2" charset="-70"/>
              </a:rPr>
              <a:t>;</a:t>
            </a:r>
          </a:p>
          <a:p>
            <a:pPr marL="342900" marR="0" lvl="0" indent="-342900" algn="just" defTabSz="914400" rtl="0" eaLnBrk="1" fontAlgn="auto" latinLnBrk="0" hangingPunct="1">
              <a:lnSpc>
                <a:spcPct val="100000"/>
              </a:lnSpc>
              <a:spcBef>
                <a:spcPts val="0"/>
              </a:spcBef>
              <a:spcAft>
                <a:spcPts val="600"/>
              </a:spcAft>
              <a:buClr>
                <a:srgbClr val="142D64"/>
              </a:buClr>
              <a:buSzPct val="100000"/>
              <a:buFont typeface="Poppins" panose="00000500000000000000" pitchFamily="2" charset="-70"/>
              <a:buChar char="।"/>
              <a:tabLst/>
              <a:defRPr/>
            </a:pPr>
            <a:r>
              <a:rPr lang="lt-LT" sz="1800" dirty="0">
                <a:solidFill>
                  <a:schemeClr val="tx1"/>
                </a:solidFill>
                <a:latin typeface="Poppins" panose="00000500000000000000" pitchFamily="2" charset="-70"/>
              </a:rPr>
              <a:t>Bendraturčio (-ių) sutikimo (-ų) dėl projekto vykdymo nekilnojamajame turte kopija (-os) </a:t>
            </a:r>
            <a:r>
              <a:rPr lang="lt-LT" i="1" dirty="0">
                <a:solidFill>
                  <a:srgbClr val="092D68"/>
                </a:solidFill>
                <a:latin typeface="Poppins" panose="00000500000000000000" pitchFamily="2" charset="-70"/>
                <a:cs typeface="Poppins" panose="00000500000000000000" pitchFamily="2" charset="-70"/>
              </a:rPr>
              <a:t>(jeigu nekilnojamasis turtas, kuriame numatoma vykdyti projekto veiklas, turi bendraturtį (-čius) ir jeigu projekte numatyta vykdyti rangos darbus)</a:t>
            </a:r>
            <a:r>
              <a:rPr kumimoji="0" lang="lt-LT" sz="1800" b="0" i="0" u="none" strike="noStrike" kern="1200" cap="none" spc="40" normalizeH="0" baseline="0" noProof="0" dirty="0">
                <a:ln>
                  <a:noFill/>
                </a:ln>
                <a:solidFill>
                  <a:srgbClr val="212529"/>
                </a:solidFill>
                <a:effectLst/>
                <a:uLnTx/>
                <a:uFillTx/>
                <a:latin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pPr>
            <a:r>
              <a:rPr lang="lt-LT" sz="1800" dirty="0">
                <a:solidFill>
                  <a:schemeClr val="tx1"/>
                </a:solidFill>
                <a:latin typeface="Poppins" panose="00000500000000000000" pitchFamily="2" charset="-70"/>
                <a:cs typeface="Poppins" panose="00000500000000000000" pitchFamily="2" charset="-70"/>
              </a:rPr>
              <a:t>Projekto investicijų projektas kartu su investicijų skaičiuokle </a:t>
            </a:r>
            <a:r>
              <a:rPr lang="lt-LT" i="1" dirty="0">
                <a:solidFill>
                  <a:srgbClr val="092D68"/>
                </a:solidFill>
                <a:latin typeface="Poppins" panose="00000500000000000000" pitchFamily="2" charset="-70"/>
                <a:cs typeface="Poppins" panose="00000500000000000000" pitchFamily="2" charset="-70"/>
              </a:rPr>
              <a:t>(jeigu projekto vertė (t. y. visos išlaidos, būtinos projekto rezultatams pasiekti) išskyrus (atėmus) jai tenkantį pirkimo ir (arba) importo pridėtinės vertės mokestį) viršija 1 mln. Eur)</a:t>
            </a:r>
            <a:r>
              <a:rPr kumimoji="0" lang="lt-LT" sz="1800" b="0" i="0" u="none" strike="noStrike" kern="1200" cap="none" spc="40" normalizeH="0" baseline="0" noProof="0" dirty="0">
                <a:ln>
                  <a:noFill/>
                </a:ln>
                <a:solidFill>
                  <a:srgbClr val="0A1E26"/>
                </a:solidFill>
                <a:effectLst/>
                <a:uLnTx/>
                <a:uFillTx/>
                <a:latin typeface="Poppins" panose="00000500000000000000" pitchFamily="2" charset="-70"/>
                <a:cs typeface="Poppins" panose="00000500000000000000" pitchFamily="2" charset="-70"/>
              </a:rPr>
              <a:t>.</a:t>
            </a:r>
            <a:endParaRPr lang="lt-LT" i="1" dirty="0">
              <a:solidFill>
                <a:srgbClr val="092D68"/>
              </a:solidFill>
              <a:latin typeface="Poppins" panose="00000500000000000000" pitchFamily="2" charset="-70"/>
              <a:cs typeface="Poppins" panose="00000500000000000000" pitchFamily="2" charset="-70"/>
            </a:endParaRPr>
          </a:p>
          <a:p>
            <a:pPr marL="342900" indent="-342900" algn="just">
              <a:lnSpc>
                <a:spcPct val="100000"/>
              </a:lnSpc>
              <a:spcAft>
                <a:spcPts val="600"/>
              </a:spcAft>
              <a:buClr>
                <a:srgbClr val="142D64"/>
              </a:buClr>
              <a:buFont typeface="Poppins" panose="00000500000000000000" pitchFamily="2" charset="-70"/>
              <a:buChar char="।"/>
            </a:pPr>
            <a:endParaRPr lang="lt-LT" i="1" dirty="0">
              <a:solidFill>
                <a:schemeClr val="tx1"/>
              </a:solidFill>
              <a:latin typeface="Poppins" panose="00000500000000000000" pitchFamily="2" charset="-70"/>
              <a:cs typeface="Poppins" panose="00000500000000000000" pitchFamily="2" charset="-70"/>
            </a:endParaRPr>
          </a:p>
        </p:txBody>
      </p:sp>
    </p:spTree>
    <p:extLst>
      <p:ext uri="{BB962C8B-B14F-4D97-AF65-F5344CB8AC3E}">
        <p14:creationId xmlns:p14="http://schemas.microsoft.com/office/powerpoint/2010/main" val="1761033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7983-5759-7344-2175-DFD0C0364AA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8CAB805-6D2C-ABDC-D2A6-82AC68241E77}"/>
              </a:ext>
            </a:extLst>
          </p:cNvPr>
          <p:cNvSpPr>
            <a:spLocks noGrp="1"/>
          </p:cNvSpPr>
          <p:nvPr>
            <p:ph type="body" sz="quarter" idx="13"/>
          </p:nvPr>
        </p:nvSpPr>
        <p:spPr>
          <a:xfrm>
            <a:off x="1416049" y="476251"/>
            <a:ext cx="10188123" cy="1003758"/>
          </a:xfrm>
        </p:spPr>
        <p:txBody>
          <a:bodyPr/>
          <a:lstStyle/>
          <a:p>
            <a:pPr>
              <a:spcAft>
                <a:spcPts val="300"/>
              </a:spcAft>
            </a:pP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Kartu su PĮP teikiami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priedai</a:t>
            </a: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(4)</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81327561-3B77-370E-9064-D866FB3A0A6F}"/>
              </a:ext>
            </a:extLst>
          </p:cNvPr>
          <p:cNvSpPr>
            <a:spLocks noGrp="1"/>
          </p:cNvSpPr>
          <p:nvPr>
            <p:ph type="sldNum" sz="quarter" idx="4"/>
          </p:nvPr>
        </p:nvSpPr>
        <p:spPr/>
        <p:txBody>
          <a:bodyPr/>
          <a:lstStyle/>
          <a:p>
            <a:fld id="{2C9A1DEF-F8CC-264F-9A7B-89BAB9CBC5C2}" type="slidenum">
              <a:rPr lang="en-US" smtClean="0"/>
              <a:pPr/>
              <a:t>37</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BB0391D3-B0E9-34A1-E122-986C346C499F}"/>
              </a:ext>
            </a:extLst>
          </p:cNvPr>
          <p:cNvSpPr>
            <a:spLocks noGrp="1"/>
          </p:cNvSpPr>
          <p:nvPr>
            <p:ph type="body" sz="quarter" idx="10"/>
          </p:nvPr>
        </p:nvSpPr>
        <p:spPr>
          <a:xfrm>
            <a:off x="1416048" y="1552437"/>
            <a:ext cx="7102309" cy="4594866"/>
          </a:xfrm>
        </p:spPr>
        <p:txBody>
          <a:bodyPr/>
          <a:lstStyle/>
          <a:p>
            <a:pPr marL="342900" indent="-342900" algn="just">
              <a:lnSpc>
                <a:spcPct val="100000"/>
              </a:lnSpc>
              <a:spcAft>
                <a:spcPts val="600"/>
              </a:spcAft>
              <a:buClr>
                <a:srgbClr val="142D64"/>
              </a:buClr>
              <a:buFont typeface="Poppins" panose="00000500000000000000" pitchFamily="2" charset="-70"/>
              <a:buChar char="।"/>
            </a:pPr>
            <a:r>
              <a:rPr lang="lt-LT" sz="1800" dirty="0">
                <a:solidFill>
                  <a:srgbClr val="212529"/>
                </a:solidFill>
                <a:latin typeface="Poppins" panose="00000500000000000000" pitchFamily="2" charset="-70"/>
              </a:rPr>
              <a:t>Dokumentai, pagrindžiantys pareiškėjo atitiktį PAFT 2 priedo 4.2.1 papunktyje numatytiems reikalavimams </a:t>
            </a:r>
            <a:r>
              <a:rPr lang="lt-LT" sz="1600" i="1" dirty="0">
                <a:solidFill>
                  <a:srgbClr val="092D68"/>
                </a:solidFill>
                <a:latin typeface="Poppins" panose="00000500000000000000" pitchFamily="2" charset="-70"/>
              </a:rPr>
              <a:t>(jeigu PAFT 2 priedo 4.2.1 papunktyje išvardinti asmenys yra užsienio valstybės piliečiai)</a:t>
            </a:r>
            <a:r>
              <a:rPr lang="lt-LT" sz="1800" dirty="0">
                <a:solidFill>
                  <a:srgbClr val="212529"/>
                </a:solidFill>
                <a:latin typeface="Poppins" panose="00000500000000000000" pitchFamily="2" charset="-70"/>
              </a:rPr>
              <a:t>;</a:t>
            </a:r>
          </a:p>
          <a:p>
            <a:pPr marL="342900" marR="0" lvl="0" indent="-342900" algn="just" defTabSz="914400" rtl="0" eaLnBrk="1" fontAlgn="auto" latinLnBrk="0" hangingPunct="1">
              <a:lnSpc>
                <a:spcPct val="100000"/>
              </a:lnSpc>
              <a:spcBef>
                <a:spcPts val="0"/>
              </a:spcBef>
              <a:spcAft>
                <a:spcPts val="600"/>
              </a:spcAft>
              <a:buClr>
                <a:srgbClr val="142D64"/>
              </a:buClr>
              <a:buSzPct val="100000"/>
              <a:buFont typeface="Poppins" panose="00000500000000000000" pitchFamily="2" charset="-70"/>
              <a:buChar char="।"/>
              <a:tabLst/>
              <a:defRPr/>
            </a:pPr>
            <a:r>
              <a:rPr lang="lt-LT" sz="1800" dirty="0">
                <a:solidFill>
                  <a:srgbClr val="212529"/>
                </a:solidFill>
                <a:latin typeface="Poppins" panose="00000500000000000000" pitchFamily="2" charset="-70"/>
                <a:ea typeface="Times New Roman" panose="02020603050405020304" pitchFamily="18" charset="0"/>
                <a:cs typeface="Poppins" panose="00000500000000000000" pitchFamily="2" charset="-70"/>
              </a:rPr>
              <a:t>Dokumentai, pagrindžiantys pareiškėjo atitiktį PAFT 2 priedo 4.2.3 papunktyje numatytiems reikalavimams </a:t>
            </a:r>
            <a:r>
              <a:rPr lang="lt-LT" sz="1600"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(jeigu PAFT 2 priedo 4.2.3 papunktyje išvardinti asmenys yra užsienio valstybės piliečiai)</a:t>
            </a:r>
            <a:r>
              <a:rPr kumimoji="0" lang="lt-LT" sz="1800" b="0" i="0" u="none" strike="noStrike" kern="1200" cap="none" spc="40" normalizeH="0" baseline="0" noProof="0" dirty="0">
                <a:ln>
                  <a:noFill/>
                </a:ln>
                <a:solidFill>
                  <a:srgbClr val="212529"/>
                </a:solidFill>
                <a:effectLst/>
                <a:uLnTx/>
                <a:uFillTx/>
                <a:latin typeface="Poppins" panose="00000500000000000000" pitchFamily="2" charset="-70"/>
              </a:rPr>
              <a:t>.</a:t>
            </a:r>
          </a:p>
          <a:p>
            <a:pPr marL="342900" marR="0" lvl="0" indent="-342900" algn="just" defTabSz="914400" rtl="0" eaLnBrk="1" fontAlgn="auto" latinLnBrk="0" hangingPunct="1">
              <a:lnSpc>
                <a:spcPct val="100000"/>
              </a:lnSpc>
              <a:spcBef>
                <a:spcPts val="0"/>
              </a:spcBef>
              <a:spcAft>
                <a:spcPts val="600"/>
              </a:spcAft>
              <a:buClr>
                <a:srgbClr val="142D64"/>
              </a:buClr>
              <a:buSzPct val="100000"/>
              <a:buFont typeface="Poppins" panose="00000500000000000000" pitchFamily="2" charset="-70"/>
              <a:buChar char="।"/>
              <a:tabLst/>
              <a:defRPr/>
            </a:pPr>
            <a:endParaRPr lang="lt-LT" sz="1800" dirty="0">
              <a:solidFill>
                <a:srgbClr val="212529"/>
              </a:solidFill>
              <a:latin typeface="Poppins" panose="00000500000000000000" pitchFamily="2" charset="-70"/>
            </a:endParaRPr>
          </a:p>
          <a:p>
            <a:pPr lvl="0" algn="just">
              <a:lnSpc>
                <a:spcPct val="100000"/>
              </a:lnSpc>
              <a:spcAft>
                <a:spcPts val="600"/>
              </a:spcAft>
              <a:buClr>
                <a:srgbClr val="142D64"/>
              </a:buClr>
              <a:defRPr/>
            </a:pPr>
            <a:r>
              <a:rPr kumimoji="0" lang="lt-LT" sz="1800" b="1" i="0" u="none" strike="noStrike" kern="1200" cap="none" spc="40" normalizeH="0" baseline="0" noProof="0" dirty="0">
                <a:ln>
                  <a:noFill/>
                </a:ln>
                <a:solidFill>
                  <a:srgbClr val="092D68"/>
                </a:solidFill>
                <a:effectLst/>
                <a:uLnTx/>
                <a:uFillTx/>
                <a:latin typeface="Poppins" panose="00000500000000000000" pitchFamily="2" charset="-70"/>
              </a:rPr>
              <a:t>PAFT 2 priedas</a:t>
            </a:r>
            <a:r>
              <a:rPr lang="lt-LT" sz="1800" dirty="0">
                <a:solidFill>
                  <a:srgbClr val="212529"/>
                </a:solidFill>
                <a:latin typeface="Poppins" panose="00000500000000000000" pitchFamily="2" charset="-70"/>
              </a:rPr>
              <a:t>: </a:t>
            </a:r>
          </a:p>
          <a:p>
            <a:pPr lvl="0" algn="just">
              <a:lnSpc>
                <a:spcPct val="100000"/>
              </a:lnSpc>
              <a:spcAft>
                <a:spcPts val="600"/>
              </a:spcAft>
              <a:buClr>
                <a:srgbClr val="142D64"/>
              </a:buClr>
              <a:defRPr/>
            </a:pPr>
            <a:r>
              <a:rPr lang="lt-LT" sz="1800" dirty="0">
                <a:solidFill>
                  <a:srgbClr val="008080"/>
                </a:solidFill>
                <a:latin typeface="Poppins" panose="00000500000000000000" pitchFamily="2" charset="-70"/>
                <a:hlinkClick r:id="rId3">
                  <a:extLst>
                    <a:ext uri="{A12FA001-AC4F-418D-AE19-62706E023703}">
                      <ahyp:hlinkClr xmlns:ahyp="http://schemas.microsoft.com/office/drawing/2018/hyperlinkcolor" val="tx"/>
                    </a:ext>
                  </a:extLst>
                </a:hlinkClick>
              </a:rPr>
              <a:t>https://www.e-tar.lt/portal/lt/legalAct/14e33320f1ed11ec8fa7d02a65c371ad/asr</a:t>
            </a:r>
            <a:r>
              <a:rPr lang="lt-LT" sz="1800" dirty="0">
                <a:solidFill>
                  <a:srgbClr val="212529"/>
                </a:solidFill>
                <a:latin typeface="Poppins" panose="00000500000000000000" pitchFamily="2" charset="-70"/>
              </a:rPr>
              <a:t> (rubrika „Susijusi informacija“, skiltis „Suvestinės redakcijos priedai“).</a:t>
            </a:r>
            <a:endParaRPr kumimoji="0" lang="lt-LT" sz="1800" b="0" i="0" u="none" strike="noStrike" kern="1200" cap="none" spc="40" normalizeH="0" baseline="0" noProof="0" dirty="0">
              <a:ln>
                <a:noFill/>
              </a:ln>
              <a:solidFill>
                <a:srgbClr val="212529"/>
              </a:solidFill>
              <a:effectLst/>
              <a:uLnTx/>
              <a:uFillTx/>
              <a:latin typeface="Poppins" panose="00000500000000000000" pitchFamily="2" charset="-70"/>
            </a:endParaRPr>
          </a:p>
          <a:p>
            <a:pPr algn="just">
              <a:lnSpc>
                <a:spcPct val="100000"/>
              </a:lnSpc>
              <a:spcAft>
                <a:spcPts val="600"/>
              </a:spcAft>
              <a:buClr>
                <a:srgbClr val="142D64"/>
              </a:buClr>
            </a:pPr>
            <a:endParaRPr lang="lt-LT" i="1" dirty="0">
              <a:solidFill>
                <a:schemeClr val="tx1"/>
              </a:solidFill>
              <a:latin typeface="Poppins" panose="00000500000000000000" pitchFamily="2" charset="-70"/>
              <a:cs typeface="Poppins" panose="00000500000000000000" pitchFamily="2" charset="-70"/>
            </a:endParaRPr>
          </a:p>
        </p:txBody>
      </p:sp>
      <p:grpSp>
        <p:nvGrpSpPr>
          <p:cNvPr id="23" name="Group 22">
            <a:extLst>
              <a:ext uri="{FF2B5EF4-FFF2-40B4-BE49-F238E27FC236}">
                <a16:creationId xmlns:a16="http://schemas.microsoft.com/office/drawing/2014/main" id="{43779754-ACD0-2CF9-AC12-771F0F88B800}"/>
              </a:ext>
            </a:extLst>
          </p:cNvPr>
          <p:cNvGrpSpPr/>
          <p:nvPr/>
        </p:nvGrpSpPr>
        <p:grpSpPr>
          <a:xfrm>
            <a:off x="8428998" y="2213386"/>
            <a:ext cx="3175174" cy="2852733"/>
            <a:chOff x="5359400" y="1489075"/>
            <a:chExt cx="3454401" cy="2681288"/>
          </a:xfrm>
        </p:grpSpPr>
        <p:grpSp>
          <p:nvGrpSpPr>
            <p:cNvPr id="24" name="Group 23">
              <a:extLst>
                <a:ext uri="{FF2B5EF4-FFF2-40B4-BE49-F238E27FC236}">
                  <a16:creationId xmlns:a16="http://schemas.microsoft.com/office/drawing/2014/main" id="{1F07090E-C774-396B-B9C2-37C0229A5A2E}"/>
                </a:ext>
              </a:extLst>
            </p:cNvPr>
            <p:cNvGrpSpPr/>
            <p:nvPr/>
          </p:nvGrpSpPr>
          <p:grpSpPr>
            <a:xfrm>
              <a:off x="5359400" y="1489075"/>
              <a:ext cx="3454401" cy="2681288"/>
              <a:chOff x="5359400" y="1489075"/>
              <a:chExt cx="3454401" cy="2681288"/>
            </a:xfrm>
            <a:effectLst>
              <a:outerShdw blurRad="76200" dir="13500000" sy="23000" kx="1200000" algn="br" rotWithShape="0">
                <a:prstClr val="black">
                  <a:alpha val="20000"/>
                </a:prstClr>
              </a:outerShdw>
            </a:effectLst>
          </p:grpSpPr>
          <p:sp>
            <p:nvSpPr>
              <p:cNvPr id="29" name="Freeform 5">
                <a:extLst>
                  <a:ext uri="{FF2B5EF4-FFF2-40B4-BE49-F238E27FC236}">
                    <a16:creationId xmlns:a16="http://schemas.microsoft.com/office/drawing/2014/main" id="{815B60BD-F799-65D5-3FAF-AFA426025CC8}"/>
                  </a:ext>
                </a:extLst>
              </p:cNvPr>
              <p:cNvSpPr>
                <a:spLocks noEditPoints="1"/>
              </p:cNvSpPr>
              <p:nvPr/>
            </p:nvSpPr>
            <p:spPr bwMode="auto">
              <a:xfrm>
                <a:off x="5389563" y="1489075"/>
                <a:ext cx="3424238" cy="2562225"/>
              </a:xfrm>
              <a:custGeom>
                <a:avLst/>
                <a:gdLst/>
                <a:ahLst/>
                <a:cxnLst>
                  <a:cxn ang="0">
                    <a:pos x="2157" y="1037"/>
                  </a:cxn>
                  <a:cxn ang="0">
                    <a:pos x="588" y="1614"/>
                  </a:cxn>
                  <a:cxn ang="0">
                    <a:pos x="0" y="261"/>
                  </a:cxn>
                  <a:cxn ang="0">
                    <a:pos x="1314" y="0"/>
                  </a:cxn>
                  <a:cxn ang="0">
                    <a:pos x="2157" y="1037"/>
                  </a:cxn>
                  <a:cxn ang="0">
                    <a:pos x="322" y="431"/>
                  </a:cxn>
                  <a:cxn ang="0">
                    <a:pos x="741" y="1284"/>
                  </a:cxn>
                  <a:cxn ang="0">
                    <a:pos x="1753" y="943"/>
                  </a:cxn>
                  <a:cxn ang="0">
                    <a:pos x="1822" y="920"/>
                  </a:cxn>
                  <a:cxn ang="0">
                    <a:pos x="1241" y="161"/>
                  </a:cxn>
                  <a:cxn ang="0">
                    <a:pos x="289" y="364"/>
                  </a:cxn>
                  <a:cxn ang="0">
                    <a:pos x="322" y="431"/>
                  </a:cxn>
                </a:cxnLst>
                <a:rect l="0" t="0" r="r" b="b"/>
                <a:pathLst>
                  <a:path w="2157" h="1614">
                    <a:moveTo>
                      <a:pt x="2157" y="1037"/>
                    </a:moveTo>
                    <a:lnTo>
                      <a:pt x="588" y="1614"/>
                    </a:lnTo>
                    <a:lnTo>
                      <a:pt x="0" y="261"/>
                    </a:lnTo>
                    <a:lnTo>
                      <a:pt x="1314" y="0"/>
                    </a:lnTo>
                    <a:lnTo>
                      <a:pt x="2157" y="1037"/>
                    </a:lnTo>
                    <a:close/>
                    <a:moveTo>
                      <a:pt x="322" y="431"/>
                    </a:moveTo>
                    <a:lnTo>
                      <a:pt x="741" y="1284"/>
                    </a:lnTo>
                    <a:lnTo>
                      <a:pt x="1753" y="943"/>
                    </a:lnTo>
                    <a:lnTo>
                      <a:pt x="1822" y="920"/>
                    </a:lnTo>
                    <a:lnTo>
                      <a:pt x="1241" y="161"/>
                    </a:lnTo>
                    <a:lnTo>
                      <a:pt x="289" y="364"/>
                    </a:lnTo>
                    <a:lnTo>
                      <a:pt x="322" y="431"/>
                    </a:lnTo>
                    <a:close/>
                  </a:path>
                </a:pathLst>
              </a:cu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30" name="Freeform 6">
                <a:extLst>
                  <a:ext uri="{FF2B5EF4-FFF2-40B4-BE49-F238E27FC236}">
                    <a16:creationId xmlns:a16="http://schemas.microsoft.com/office/drawing/2014/main" id="{55A78616-78C4-C1B7-05FD-C4403F97FC40}"/>
                  </a:ext>
                </a:extLst>
              </p:cNvPr>
              <p:cNvSpPr>
                <a:spLocks noEditPoints="1"/>
              </p:cNvSpPr>
              <p:nvPr/>
            </p:nvSpPr>
            <p:spPr bwMode="auto">
              <a:xfrm>
                <a:off x="5359400" y="1744663"/>
                <a:ext cx="2922588" cy="2425700"/>
              </a:xfrm>
              <a:custGeom>
                <a:avLst/>
                <a:gdLst/>
                <a:ahLst/>
                <a:cxnLst>
                  <a:cxn ang="0">
                    <a:pos x="19" y="100"/>
                  </a:cxn>
                  <a:cxn ang="0">
                    <a:pos x="607" y="1453"/>
                  </a:cxn>
                  <a:cxn ang="0">
                    <a:pos x="586" y="1528"/>
                  </a:cxn>
                  <a:cxn ang="0">
                    <a:pos x="0" y="175"/>
                  </a:cxn>
                  <a:cxn ang="0">
                    <a:pos x="19" y="100"/>
                  </a:cxn>
                  <a:cxn ang="0">
                    <a:pos x="1772" y="782"/>
                  </a:cxn>
                  <a:cxn ang="0">
                    <a:pos x="1237" y="71"/>
                  </a:cxn>
                  <a:cxn ang="0">
                    <a:pos x="1260" y="0"/>
                  </a:cxn>
                  <a:cxn ang="0">
                    <a:pos x="1841" y="759"/>
                  </a:cxn>
                  <a:cxn ang="0">
                    <a:pos x="1772" y="782"/>
                  </a:cxn>
                </a:cxnLst>
                <a:rect l="0" t="0" r="r" b="b"/>
                <a:pathLst>
                  <a:path w="1841" h="1528">
                    <a:moveTo>
                      <a:pt x="19" y="100"/>
                    </a:moveTo>
                    <a:lnTo>
                      <a:pt x="607" y="1453"/>
                    </a:lnTo>
                    <a:lnTo>
                      <a:pt x="586" y="1528"/>
                    </a:lnTo>
                    <a:lnTo>
                      <a:pt x="0" y="175"/>
                    </a:lnTo>
                    <a:lnTo>
                      <a:pt x="19" y="100"/>
                    </a:lnTo>
                    <a:close/>
                    <a:moveTo>
                      <a:pt x="1772" y="782"/>
                    </a:moveTo>
                    <a:lnTo>
                      <a:pt x="1237" y="71"/>
                    </a:lnTo>
                    <a:lnTo>
                      <a:pt x="1260" y="0"/>
                    </a:lnTo>
                    <a:lnTo>
                      <a:pt x="1841" y="759"/>
                    </a:lnTo>
                    <a:lnTo>
                      <a:pt x="1772" y="782"/>
                    </a:lnTo>
                    <a:close/>
                  </a:path>
                </a:pathLst>
              </a:custGeom>
              <a:gradFill flip="none" rotWithShape="1">
                <a:gsLst>
                  <a:gs pos="0">
                    <a:srgbClr val="CCCCCC">
                      <a:shade val="30000"/>
                      <a:satMod val="115000"/>
                    </a:srgbClr>
                  </a:gs>
                  <a:gs pos="50000">
                    <a:srgbClr val="CCCCCC">
                      <a:shade val="67500"/>
                      <a:satMod val="115000"/>
                    </a:srgbClr>
                  </a:gs>
                  <a:gs pos="100000">
                    <a:srgbClr val="CCCCCC">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62626"/>
                  </a:solidFill>
                  <a:effectLst/>
                  <a:uLnTx/>
                  <a:uFillTx/>
                  <a:latin typeface="Calibri"/>
                </a:endParaRPr>
              </a:p>
            </p:txBody>
          </p:sp>
          <p:sp>
            <p:nvSpPr>
              <p:cNvPr id="31" name="Freeform 7">
                <a:extLst>
                  <a:ext uri="{FF2B5EF4-FFF2-40B4-BE49-F238E27FC236}">
                    <a16:creationId xmlns:a16="http://schemas.microsoft.com/office/drawing/2014/main" id="{E3AAF661-6344-D1A7-6DB1-D2DD40665017}"/>
                  </a:ext>
                </a:extLst>
              </p:cNvPr>
              <p:cNvSpPr>
                <a:spLocks noEditPoints="1"/>
              </p:cNvSpPr>
              <p:nvPr/>
            </p:nvSpPr>
            <p:spPr bwMode="auto">
              <a:xfrm>
                <a:off x="5848350" y="1744663"/>
                <a:ext cx="2965450" cy="2425700"/>
              </a:xfrm>
              <a:custGeom>
                <a:avLst/>
                <a:gdLst/>
                <a:ahLst/>
                <a:cxnLst>
                  <a:cxn ang="0">
                    <a:pos x="299" y="1453"/>
                  </a:cxn>
                  <a:cxn ang="0">
                    <a:pos x="1868" y="876"/>
                  </a:cxn>
                  <a:cxn ang="0">
                    <a:pos x="1847" y="951"/>
                  </a:cxn>
                  <a:cxn ang="0">
                    <a:pos x="278" y="1528"/>
                  </a:cxn>
                  <a:cxn ang="0">
                    <a:pos x="299" y="1453"/>
                  </a:cxn>
                  <a:cxn ang="0">
                    <a:pos x="929" y="71"/>
                  </a:cxn>
                  <a:cxn ang="0">
                    <a:pos x="33" y="270"/>
                  </a:cxn>
                  <a:cxn ang="0">
                    <a:pos x="0" y="203"/>
                  </a:cxn>
                  <a:cxn ang="0">
                    <a:pos x="952" y="0"/>
                  </a:cxn>
                  <a:cxn ang="0">
                    <a:pos x="929" y="71"/>
                  </a:cxn>
                </a:cxnLst>
                <a:rect l="0" t="0" r="r" b="b"/>
                <a:pathLst>
                  <a:path w="1868" h="1528">
                    <a:moveTo>
                      <a:pt x="299" y="1453"/>
                    </a:moveTo>
                    <a:lnTo>
                      <a:pt x="1868" y="876"/>
                    </a:lnTo>
                    <a:lnTo>
                      <a:pt x="1847" y="951"/>
                    </a:lnTo>
                    <a:lnTo>
                      <a:pt x="278" y="1528"/>
                    </a:lnTo>
                    <a:lnTo>
                      <a:pt x="299" y="1453"/>
                    </a:lnTo>
                    <a:close/>
                    <a:moveTo>
                      <a:pt x="929" y="71"/>
                    </a:moveTo>
                    <a:lnTo>
                      <a:pt x="33" y="270"/>
                    </a:lnTo>
                    <a:lnTo>
                      <a:pt x="0" y="203"/>
                    </a:lnTo>
                    <a:lnTo>
                      <a:pt x="952" y="0"/>
                    </a:lnTo>
                    <a:lnTo>
                      <a:pt x="929" y="71"/>
                    </a:lnTo>
                    <a:close/>
                  </a:path>
                </a:pathLst>
              </a:custGeom>
              <a:gradFill flip="none" rotWithShape="1">
                <a:gsLst>
                  <a:gs pos="0">
                    <a:srgbClr val="FFFFFF">
                      <a:lumMod val="85000"/>
                      <a:shade val="30000"/>
                      <a:satMod val="115000"/>
                    </a:srgbClr>
                  </a:gs>
                  <a:gs pos="50000">
                    <a:srgbClr val="FFFFFF">
                      <a:lumMod val="85000"/>
                      <a:shade val="67500"/>
                      <a:satMod val="115000"/>
                    </a:srgbClr>
                  </a:gs>
                  <a:gs pos="100000">
                    <a:srgbClr val="FFFFFF">
                      <a:lumMod val="85000"/>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grpSp>
        <p:grpSp>
          <p:nvGrpSpPr>
            <p:cNvPr id="25" name="Group 24">
              <a:extLst>
                <a:ext uri="{FF2B5EF4-FFF2-40B4-BE49-F238E27FC236}">
                  <a16:creationId xmlns:a16="http://schemas.microsoft.com/office/drawing/2014/main" id="{B3CEED3A-E520-01FF-BA2D-952E0BA381D5}"/>
                </a:ext>
              </a:extLst>
            </p:cNvPr>
            <p:cNvGrpSpPr/>
            <p:nvPr/>
          </p:nvGrpSpPr>
          <p:grpSpPr>
            <a:xfrm>
              <a:off x="6527800" y="1997075"/>
              <a:ext cx="755650" cy="1128713"/>
              <a:chOff x="6527800" y="1997075"/>
              <a:chExt cx="755650" cy="1128713"/>
            </a:xfrm>
          </p:grpSpPr>
          <p:sp>
            <p:nvSpPr>
              <p:cNvPr id="26" name="Freeform 8">
                <a:extLst>
                  <a:ext uri="{FF2B5EF4-FFF2-40B4-BE49-F238E27FC236}">
                    <a16:creationId xmlns:a16="http://schemas.microsoft.com/office/drawing/2014/main" id="{BA8982A1-6F4F-959E-4F8B-18714288B7E5}"/>
                  </a:ext>
                </a:extLst>
              </p:cNvPr>
              <p:cNvSpPr>
                <a:spLocks/>
              </p:cNvSpPr>
              <p:nvPr/>
            </p:nvSpPr>
            <p:spPr bwMode="auto">
              <a:xfrm>
                <a:off x="6527800" y="1997075"/>
                <a:ext cx="755650" cy="1031875"/>
              </a:xfrm>
              <a:custGeom>
                <a:avLst/>
                <a:gdLst/>
                <a:ahLst/>
                <a:cxnLst>
                  <a:cxn ang="0">
                    <a:pos x="249" y="4"/>
                  </a:cxn>
                  <a:cxn ang="0">
                    <a:pos x="244" y="12"/>
                  </a:cxn>
                  <a:cxn ang="0">
                    <a:pos x="231" y="37"/>
                  </a:cxn>
                  <a:cxn ang="0">
                    <a:pos x="183" y="293"/>
                  </a:cxn>
                  <a:cxn ang="0">
                    <a:pos x="150" y="339"/>
                  </a:cxn>
                  <a:cxn ang="0">
                    <a:pos x="0" y="241"/>
                  </a:cxn>
                  <a:cxn ang="0">
                    <a:pos x="31" y="209"/>
                  </a:cxn>
                  <a:cxn ang="0">
                    <a:pos x="129" y="260"/>
                  </a:cxn>
                  <a:cxn ang="0">
                    <a:pos x="240" y="0"/>
                  </a:cxn>
                  <a:cxn ang="0">
                    <a:pos x="249" y="4"/>
                  </a:cxn>
                </a:cxnLst>
                <a:rect l="0" t="0" r="r" b="b"/>
                <a:pathLst>
                  <a:path w="249" h="339">
                    <a:moveTo>
                      <a:pt x="249" y="4"/>
                    </a:moveTo>
                    <a:cubicBezTo>
                      <a:pt x="247" y="6"/>
                      <a:pt x="245" y="9"/>
                      <a:pt x="244" y="12"/>
                    </a:cubicBezTo>
                    <a:cubicBezTo>
                      <a:pt x="239" y="20"/>
                      <a:pt x="235" y="28"/>
                      <a:pt x="231" y="37"/>
                    </a:cubicBezTo>
                    <a:cubicBezTo>
                      <a:pt x="192" y="115"/>
                      <a:pt x="176" y="201"/>
                      <a:pt x="183" y="293"/>
                    </a:cubicBezTo>
                    <a:cubicBezTo>
                      <a:pt x="150" y="339"/>
                      <a:pt x="150" y="339"/>
                      <a:pt x="150" y="339"/>
                    </a:cubicBezTo>
                    <a:cubicBezTo>
                      <a:pt x="100" y="289"/>
                      <a:pt x="50" y="256"/>
                      <a:pt x="0" y="241"/>
                    </a:cubicBezTo>
                    <a:cubicBezTo>
                      <a:pt x="31" y="209"/>
                      <a:pt x="31" y="209"/>
                      <a:pt x="31" y="209"/>
                    </a:cubicBezTo>
                    <a:cubicBezTo>
                      <a:pt x="64" y="213"/>
                      <a:pt x="96" y="230"/>
                      <a:pt x="129" y="260"/>
                    </a:cubicBezTo>
                    <a:cubicBezTo>
                      <a:pt x="143" y="154"/>
                      <a:pt x="180" y="67"/>
                      <a:pt x="240" y="0"/>
                    </a:cubicBezTo>
                    <a:lnTo>
                      <a:pt x="249" y="4"/>
                    </a:lnTo>
                    <a:close/>
                  </a:path>
                </a:pathLst>
              </a:custGeom>
              <a:solidFill>
                <a:srgbClr val="17649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27" name="Freeform 9">
                <a:extLst>
                  <a:ext uri="{FF2B5EF4-FFF2-40B4-BE49-F238E27FC236}">
                    <a16:creationId xmlns:a16="http://schemas.microsoft.com/office/drawing/2014/main" id="{FE45DCB3-7571-AC98-43B1-2F1F9CA6A22E}"/>
                  </a:ext>
                </a:extLst>
              </p:cNvPr>
              <p:cNvSpPr>
                <a:spLocks noEditPoints="1"/>
              </p:cNvSpPr>
              <p:nvPr/>
            </p:nvSpPr>
            <p:spPr bwMode="auto">
              <a:xfrm>
                <a:off x="6527800" y="2009775"/>
                <a:ext cx="755650" cy="1116013"/>
              </a:xfrm>
              <a:custGeom>
                <a:avLst/>
                <a:gdLst/>
                <a:ahLst/>
                <a:cxnLst>
                  <a:cxn ang="0">
                    <a:pos x="150" y="335"/>
                  </a:cxn>
                  <a:cxn ang="0">
                    <a:pos x="146" y="367"/>
                  </a:cxn>
                  <a:cxn ang="0">
                    <a:pos x="0" y="270"/>
                  </a:cxn>
                  <a:cxn ang="0">
                    <a:pos x="0" y="237"/>
                  </a:cxn>
                  <a:cxn ang="0">
                    <a:pos x="150" y="335"/>
                  </a:cxn>
                  <a:cxn ang="0">
                    <a:pos x="249" y="0"/>
                  </a:cxn>
                  <a:cxn ang="0">
                    <a:pos x="247" y="26"/>
                  </a:cxn>
                  <a:cxn ang="0">
                    <a:pos x="246" y="28"/>
                  </a:cxn>
                  <a:cxn ang="0">
                    <a:pos x="183" y="289"/>
                  </a:cxn>
                  <a:cxn ang="0">
                    <a:pos x="231" y="33"/>
                  </a:cxn>
                  <a:cxn ang="0">
                    <a:pos x="244" y="8"/>
                  </a:cxn>
                  <a:cxn ang="0">
                    <a:pos x="249" y="0"/>
                  </a:cxn>
                </a:cxnLst>
                <a:rect l="0" t="0" r="r" b="b"/>
                <a:pathLst>
                  <a:path w="249" h="367">
                    <a:moveTo>
                      <a:pt x="150" y="335"/>
                    </a:moveTo>
                    <a:cubicBezTo>
                      <a:pt x="146" y="367"/>
                      <a:pt x="146" y="367"/>
                      <a:pt x="146" y="367"/>
                    </a:cubicBezTo>
                    <a:cubicBezTo>
                      <a:pt x="97" y="318"/>
                      <a:pt x="49" y="286"/>
                      <a:pt x="0" y="270"/>
                    </a:cubicBezTo>
                    <a:cubicBezTo>
                      <a:pt x="0" y="237"/>
                      <a:pt x="0" y="237"/>
                      <a:pt x="0" y="237"/>
                    </a:cubicBezTo>
                    <a:cubicBezTo>
                      <a:pt x="50" y="252"/>
                      <a:pt x="100" y="285"/>
                      <a:pt x="150" y="335"/>
                    </a:cubicBezTo>
                    <a:close/>
                    <a:moveTo>
                      <a:pt x="249" y="0"/>
                    </a:moveTo>
                    <a:cubicBezTo>
                      <a:pt x="247" y="26"/>
                      <a:pt x="247" y="26"/>
                      <a:pt x="247" y="26"/>
                    </a:cubicBezTo>
                    <a:cubicBezTo>
                      <a:pt x="246" y="28"/>
                      <a:pt x="246" y="28"/>
                      <a:pt x="246" y="28"/>
                    </a:cubicBezTo>
                    <a:cubicBezTo>
                      <a:pt x="206" y="92"/>
                      <a:pt x="185" y="179"/>
                      <a:pt x="183" y="289"/>
                    </a:cubicBezTo>
                    <a:cubicBezTo>
                      <a:pt x="176" y="197"/>
                      <a:pt x="192" y="111"/>
                      <a:pt x="231" y="33"/>
                    </a:cubicBezTo>
                    <a:cubicBezTo>
                      <a:pt x="235" y="24"/>
                      <a:pt x="239" y="16"/>
                      <a:pt x="244" y="8"/>
                    </a:cubicBezTo>
                    <a:cubicBezTo>
                      <a:pt x="245" y="5"/>
                      <a:pt x="247" y="2"/>
                      <a:pt x="249" y="0"/>
                    </a:cubicBezTo>
                    <a:close/>
                  </a:path>
                </a:pathLst>
              </a:custGeom>
              <a:solidFill>
                <a:srgbClr val="176490">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28" name="Freeform 10">
                <a:extLst>
                  <a:ext uri="{FF2B5EF4-FFF2-40B4-BE49-F238E27FC236}">
                    <a16:creationId xmlns:a16="http://schemas.microsoft.com/office/drawing/2014/main" id="{2242166A-0C99-565B-7084-513CE35EDE55}"/>
                  </a:ext>
                </a:extLst>
              </p:cNvPr>
              <p:cNvSpPr>
                <a:spLocks/>
              </p:cNvSpPr>
              <p:nvPr/>
            </p:nvSpPr>
            <p:spPr bwMode="auto">
              <a:xfrm>
                <a:off x="6970713" y="2889250"/>
                <a:ext cx="112713" cy="236538"/>
              </a:xfrm>
              <a:custGeom>
                <a:avLst/>
                <a:gdLst/>
                <a:ahLst/>
                <a:cxnLst>
                  <a:cxn ang="0">
                    <a:pos x="71" y="0"/>
                  </a:cxn>
                  <a:cxn ang="0">
                    <a:pos x="61" y="61"/>
                  </a:cxn>
                  <a:cxn ang="0">
                    <a:pos x="0" y="149"/>
                  </a:cxn>
                  <a:cxn ang="0">
                    <a:pos x="8" y="88"/>
                  </a:cxn>
                  <a:cxn ang="0">
                    <a:pos x="71" y="0"/>
                  </a:cxn>
                </a:cxnLst>
                <a:rect l="0" t="0" r="r" b="b"/>
                <a:pathLst>
                  <a:path w="71" h="149">
                    <a:moveTo>
                      <a:pt x="71" y="0"/>
                    </a:moveTo>
                    <a:lnTo>
                      <a:pt x="61" y="61"/>
                    </a:lnTo>
                    <a:lnTo>
                      <a:pt x="0" y="149"/>
                    </a:lnTo>
                    <a:lnTo>
                      <a:pt x="8" y="88"/>
                    </a:lnTo>
                    <a:lnTo>
                      <a:pt x="71" y="0"/>
                    </a:lnTo>
                    <a:close/>
                  </a:path>
                </a:pathLst>
              </a:custGeom>
              <a:solidFill>
                <a:srgbClr val="176490">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grpSp>
      </p:grpSp>
    </p:spTree>
    <p:extLst>
      <p:ext uri="{BB962C8B-B14F-4D97-AF65-F5344CB8AC3E}">
        <p14:creationId xmlns:p14="http://schemas.microsoft.com/office/powerpoint/2010/main" val="1385270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8E832-F2E3-DFFE-9241-F376AE9798D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3B67702-FDD2-5F1A-B08E-4E01356E0C54}"/>
              </a:ext>
            </a:extLst>
          </p:cNvPr>
          <p:cNvSpPr>
            <a:spLocks noGrp="1"/>
          </p:cNvSpPr>
          <p:nvPr>
            <p:ph type="body" sz="quarter" idx="13"/>
          </p:nvPr>
        </p:nvSpPr>
        <p:spPr>
          <a:xfrm>
            <a:off x="1416049" y="476251"/>
            <a:ext cx="10188123" cy="1003758"/>
          </a:xfrm>
        </p:spPr>
        <p:txBody>
          <a:bodyPr/>
          <a:lstStyle/>
          <a:p>
            <a:pPr>
              <a:spcAft>
                <a:spcPts val="300"/>
              </a:spcAft>
            </a:pP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Kartu su PĮP teikiami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priedai</a:t>
            </a: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a:t>
            </a:r>
            <a:r>
              <a:rPr kumimoji="0" lang="en-US" sz="4400" b="0" i="0" u="none" strike="noStrike" kern="1200" cap="none" spc="40" normalizeH="0" baseline="0" noProof="0" dirty="0">
                <a:ln>
                  <a:noFill/>
                </a:ln>
                <a:solidFill>
                  <a:srgbClr val="092E68"/>
                </a:solidFill>
                <a:effectLst/>
                <a:uLnTx/>
                <a:uFillTx/>
                <a:latin typeface="DM Serif Display" pitchFamily="2" charset="0"/>
                <a:ea typeface="+mn-ea"/>
                <a:cs typeface="+mn-cs"/>
              </a:rPr>
              <a:t>5</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C897BDA5-A0AF-9072-4356-5AAF7D5367C9}"/>
              </a:ext>
            </a:extLst>
          </p:cNvPr>
          <p:cNvSpPr>
            <a:spLocks noGrp="1"/>
          </p:cNvSpPr>
          <p:nvPr>
            <p:ph type="sldNum" sz="quarter" idx="4"/>
          </p:nvPr>
        </p:nvSpPr>
        <p:spPr/>
        <p:txBody>
          <a:bodyPr/>
          <a:lstStyle/>
          <a:p>
            <a:fld id="{2C9A1DEF-F8CC-264F-9A7B-89BAB9CBC5C2}" type="slidenum">
              <a:rPr lang="en-US" smtClean="0"/>
              <a:pPr/>
              <a:t>38</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724BD246-1B9B-E01F-2C25-62443B2A6992}"/>
              </a:ext>
            </a:extLst>
          </p:cNvPr>
          <p:cNvSpPr>
            <a:spLocks noGrp="1"/>
          </p:cNvSpPr>
          <p:nvPr>
            <p:ph type="body" sz="quarter" idx="10"/>
          </p:nvPr>
        </p:nvSpPr>
        <p:spPr>
          <a:xfrm>
            <a:off x="1416049" y="1583438"/>
            <a:ext cx="10188123" cy="4594866"/>
          </a:xfrm>
        </p:spPr>
        <p:txBody>
          <a:bodyPr/>
          <a:lstStyle/>
          <a:p>
            <a:pPr marL="342900" marR="0" lvl="0" indent="-342900" algn="just" defTabSz="914400" rtl="0" eaLnBrk="1" fontAlgn="auto" latinLnBrk="0" hangingPunct="1">
              <a:lnSpc>
                <a:spcPct val="100000"/>
              </a:lnSpc>
              <a:spcBef>
                <a:spcPts val="0"/>
              </a:spcBef>
              <a:spcAft>
                <a:spcPts val="600"/>
              </a:spcAft>
              <a:buClr>
                <a:srgbClr val="142D64"/>
              </a:buClr>
              <a:buSzPct val="100000"/>
              <a:buFont typeface="Poppins" panose="00000500000000000000" pitchFamily="2" charset="-70"/>
              <a:buChar char="।"/>
              <a:tabLst/>
              <a:defRPr/>
            </a:pPr>
            <a:r>
              <a:rPr lang="lt-LT" sz="1800" dirty="0">
                <a:solidFill>
                  <a:schemeClr val="tx1"/>
                </a:solidFill>
                <a:latin typeface="Poppins" panose="00000500000000000000" pitchFamily="2" charset="-70"/>
              </a:rPr>
              <a:t>J</a:t>
            </a:r>
            <a:r>
              <a:rPr lang="da-DK" sz="1800" dirty="0">
                <a:solidFill>
                  <a:schemeClr val="tx1"/>
                </a:solidFill>
                <a:latin typeface="Poppins" panose="00000500000000000000" pitchFamily="2" charset="-70"/>
              </a:rPr>
              <a:t>eigu, įgyvendinant projektą, </a:t>
            </a:r>
            <a:r>
              <a:rPr lang="da-DK" sz="1800" b="1" dirty="0">
                <a:solidFill>
                  <a:srgbClr val="092D68"/>
                </a:solidFill>
                <a:latin typeface="Poppins" panose="00000500000000000000" pitchFamily="2" charset="-70"/>
              </a:rPr>
              <a:t>bus vykdomi statybos darbai ir (arba) tvarkomieji statybos darbai</a:t>
            </a:r>
            <a:r>
              <a:rPr lang="da-DK" sz="1800" dirty="0">
                <a:solidFill>
                  <a:schemeClr val="tx1"/>
                </a:solidFill>
                <a:latin typeface="Poppins" panose="00000500000000000000" pitchFamily="2" charset="-70"/>
              </a:rPr>
              <a:t>:</a:t>
            </a:r>
            <a:endParaRPr lang="lt-LT" sz="1800" dirty="0">
              <a:solidFill>
                <a:schemeClr val="tx1"/>
              </a:solidFill>
              <a:latin typeface="Poppins" panose="00000500000000000000" pitchFamily="2" charset="-70"/>
            </a:endParaRP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statinio projektas;</a:t>
            </a:r>
          </a:p>
          <a:p>
            <a:pPr marL="1485900" lvl="2" indent="-342900" algn="just">
              <a:lnSpc>
                <a:spcPct val="100000"/>
              </a:lnSpc>
              <a:spcBef>
                <a:spcPts val="0"/>
              </a:spcBef>
              <a:spcAft>
                <a:spcPts val="600"/>
              </a:spcAft>
              <a:buClr>
                <a:srgbClr val="142D64"/>
              </a:buClr>
              <a:buFont typeface="Poppins" panose="00000500000000000000" pitchFamily="2" charset="-70"/>
              <a:buChar char="।"/>
              <a:defRPr/>
            </a:pPr>
            <a:r>
              <a:rPr lang="lt-LT" sz="1400" b="1" dirty="0">
                <a:solidFill>
                  <a:srgbClr val="008080"/>
                </a:solidFill>
                <a:latin typeface="Poppins" panose="00000500000000000000" pitchFamily="2" charset="-70"/>
                <a:cs typeface="Poppins" panose="00000500000000000000" pitchFamily="2" charset="-70"/>
              </a:rPr>
              <a:t>SVARBU</a:t>
            </a:r>
            <a:r>
              <a:rPr lang="en-US" sz="1400" b="1" dirty="0">
                <a:solidFill>
                  <a:srgbClr val="008080"/>
                </a:solidFill>
                <a:latin typeface="Poppins" panose="00000500000000000000" pitchFamily="2" charset="-70"/>
                <a:cs typeface="Poppins" panose="00000500000000000000" pitchFamily="2" charset="-70"/>
              </a:rPr>
              <a:t>!</a:t>
            </a:r>
            <a:r>
              <a:rPr lang="en-US" sz="1400" b="1" dirty="0">
                <a:solidFill>
                  <a:schemeClr val="tx1"/>
                </a:solidFill>
                <a:latin typeface="Poppins" panose="00000500000000000000" pitchFamily="2" charset="-70"/>
                <a:cs typeface="Poppins" panose="00000500000000000000" pitchFamily="2" charset="-70"/>
              </a:rPr>
              <a:t> </a:t>
            </a:r>
            <a:r>
              <a:rPr lang="lt-LT" sz="1400" dirty="0">
                <a:solidFill>
                  <a:schemeClr val="tx1"/>
                </a:solidFill>
                <a:latin typeface="Poppins" panose="00000500000000000000" pitchFamily="2" charset="-70"/>
                <a:cs typeface="Poppins" panose="00000500000000000000" pitchFamily="2" charset="-70"/>
              </a:rPr>
              <a:t>Patvirtintame statinio projekte privalo būti parengta </a:t>
            </a:r>
            <a:r>
              <a:rPr lang="lt-LT" sz="1400" b="1" dirty="0">
                <a:solidFill>
                  <a:srgbClr val="092D68"/>
                </a:solidFill>
                <a:latin typeface="Poppins" panose="00000500000000000000" pitchFamily="2" charset="-70"/>
                <a:cs typeface="Poppins" panose="00000500000000000000" pitchFamily="2" charset="-70"/>
              </a:rPr>
              <a:t>statybos skaičiuojamosios kainos nustatymo dalis</a:t>
            </a:r>
            <a:r>
              <a:rPr lang="lt-LT" sz="1400" dirty="0">
                <a:solidFill>
                  <a:schemeClr val="tx1"/>
                </a:solidFill>
                <a:latin typeface="Poppins" panose="00000500000000000000" pitchFamily="2" charset="-70"/>
                <a:cs typeface="Poppins" panose="00000500000000000000" pitchFamily="2" charset="-70"/>
              </a:rPr>
              <a:t>. Jeigu teikiamas statinio projektas, kurio sudėtinė dalis yra tvarkybos darbų projektas, statybos darbų ir tvarkomųjų statybos darbų skaičiuojamosios kainos </a:t>
            </a:r>
            <a:r>
              <a:rPr lang="lt-LT" sz="1400" b="1" dirty="0">
                <a:solidFill>
                  <a:srgbClr val="092D68"/>
                </a:solidFill>
                <a:latin typeface="Poppins" panose="00000500000000000000" pitchFamily="2" charset="-70"/>
                <a:cs typeface="Poppins" panose="00000500000000000000" pitchFamily="2" charset="-70"/>
              </a:rPr>
              <a:t>turi būti aiškiai atskirtos</a:t>
            </a:r>
            <a:r>
              <a:rPr lang="lt-LT" sz="1400" dirty="0">
                <a:solidFill>
                  <a:schemeClr val="tx1"/>
                </a:solidFill>
                <a:latin typeface="Poppins" panose="00000500000000000000" pitchFamily="2" charset="-70"/>
                <a:cs typeface="Poppins" panose="00000500000000000000" pitchFamily="2" charset="-70"/>
              </a:rPr>
              <a:t> nuo tvarkybos darbų skaičiuojamųjų kainų.</a:t>
            </a:r>
          </a:p>
          <a:p>
            <a:pPr marL="1485900" lvl="2" indent="-342900" algn="just">
              <a:lnSpc>
                <a:spcPct val="100000"/>
              </a:lnSpc>
              <a:spcBef>
                <a:spcPts val="0"/>
              </a:spcBef>
              <a:spcAft>
                <a:spcPts val="600"/>
              </a:spcAft>
              <a:buClr>
                <a:srgbClr val="142D64"/>
              </a:buClr>
              <a:buFont typeface="Poppins" panose="00000500000000000000" pitchFamily="2" charset="-70"/>
              <a:buChar char="।"/>
              <a:defRPr/>
            </a:pPr>
            <a:r>
              <a:rPr lang="lt-LT" sz="1400" b="1" dirty="0">
                <a:solidFill>
                  <a:srgbClr val="008080"/>
                </a:solidFill>
                <a:latin typeface="Poppins" panose="00000500000000000000" pitchFamily="2" charset="-70"/>
                <a:cs typeface="Poppins" panose="00000500000000000000" pitchFamily="2" charset="-70"/>
              </a:rPr>
              <a:t>SVARBU</a:t>
            </a:r>
            <a:r>
              <a:rPr lang="en-US" sz="1400" b="1" dirty="0">
                <a:solidFill>
                  <a:srgbClr val="008080"/>
                </a:solidFill>
                <a:latin typeface="Poppins" panose="00000500000000000000" pitchFamily="2" charset="-70"/>
                <a:cs typeface="Poppins" panose="00000500000000000000" pitchFamily="2" charset="-70"/>
              </a:rPr>
              <a:t>! </a:t>
            </a:r>
            <a:r>
              <a:rPr lang="lt-LT" sz="1400" dirty="0">
                <a:solidFill>
                  <a:schemeClr val="tx1"/>
                </a:solidFill>
                <a:latin typeface="Poppins" panose="00000500000000000000" pitchFamily="2" charset="-70"/>
                <a:cs typeface="Poppins" panose="00000500000000000000" pitchFamily="2" charset="-70"/>
              </a:rPr>
              <a:t>Jeigu statinio projektavimas pradėtas vadovaujantis Statybos įstatymo, galiojusio iki 2024 m. lapkričio 1 d., nuostatomis ir statinio projektas rengiamas dviem etapais, kartu su PĮP pareiškėjas ir (arba) is turi pateikti </a:t>
            </a:r>
            <a:r>
              <a:rPr lang="lt-LT" sz="1400" b="1" dirty="0">
                <a:solidFill>
                  <a:srgbClr val="092D68"/>
                </a:solidFill>
                <a:latin typeface="Poppins" panose="00000500000000000000" pitchFamily="2" charset="-70"/>
                <a:cs typeface="Poppins" panose="00000500000000000000" pitchFamily="2" charset="-70"/>
              </a:rPr>
              <a:t>techninį projektą (arba techninį darbo projektą)</a:t>
            </a:r>
            <a:r>
              <a:rPr lang="en-US" sz="1400" dirty="0">
                <a:solidFill>
                  <a:schemeClr val="tx1"/>
                </a:solidFill>
                <a:latin typeface="Poppins" panose="00000500000000000000" pitchFamily="2" charset="-70"/>
                <a:cs typeface="Poppins" panose="00000500000000000000" pitchFamily="2" charset="-70"/>
              </a:rPr>
              <a:t>. </a:t>
            </a:r>
            <a:r>
              <a:rPr lang="lt-LT" sz="1400" dirty="0">
                <a:solidFill>
                  <a:schemeClr val="tx1"/>
                </a:solidFill>
                <a:latin typeface="Poppins" panose="00000500000000000000" pitchFamily="2" charset="-70"/>
                <a:cs typeface="Poppins" panose="00000500000000000000" pitchFamily="2" charset="-70"/>
              </a:rPr>
              <a:t>Jeigu statinio projektavimas pradėtas vadovaujantis Statybos įstatymo, įsigaliojusio po 2024 m. lapkričio 1 d., nuostatomis ir statinio projektas rengiamas dviem etapais, kartu su PĮP pareiškėjas ir (arba) is turi pateikti </a:t>
            </a:r>
            <a:r>
              <a:rPr lang="lt-LT" sz="1400" b="1" dirty="0">
                <a:solidFill>
                  <a:srgbClr val="092D68"/>
                </a:solidFill>
                <a:latin typeface="Poppins" panose="00000500000000000000" pitchFamily="2" charset="-70"/>
                <a:cs typeface="Poppins" panose="00000500000000000000" pitchFamily="2" charset="-70"/>
              </a:rPr>
              <a:t>projektinius pasiūlymus kartu su techniniu darbo projektu</a:t>
            </a:r>
            <a:r>
              <a:rPr lang="en-US" sz="1400" dirty="0">
                <a:solidFill>
                  <a:schemeClr val="tx1"/>
                </a:solidFill>
                <a:latin typeface="Poppins" panose="00000500000000000000" pitchFamily="2" charset="-70"/>
                <a:cs typeface="Poppins" panose="00000500000000000000" pitchFamily="2" charset="-70"/>
              </a:rPr>
              <a:t>.</a:t>
            </a:r>
            <a:endParaRPr lang="lt-LT" sz="1400" dirty="0">
              <a:solidFill>
                <a:schemeClr val="tx1"/>
              </a:solidFill>
              <a:latin typeface="Poppins" panose="00000500000000000000" pitchFamily="2" charset="-70"/>
            </a:endParaRP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statinio projekto ekspertizės akto kopij</a:t>
            </a:r>
            <a:r>
              <a:rPr lang="en-US" sz="1600" dirty="0">
                <a:solidFill>
                  <a:schemeClr val="tx1"/>
                </a:solidFill>
                <a:latin typeface="Poppins" panose="00000500000000000000" pitchFamily="2" charset="-70"/>
                <a:cs typeface="Poppins" panose="00000500000000000000" pitchFamily="2" charset="-70"/>
              </a:rPr>
              <a:t>a</a:t>
            </a:r>
            <a:r>
              <a:rPr lang="lt-LT" sz="1600" dirty="0">
                <a:solidFill>
                  <a:schemeClr val="tx1"/>
                </a:solidFill>
                <a:latin typeface="Poppins" panose="00000500000000000000" pitchFamily="2" charset="-70"/>
                <a:cs typeface="Poppins" panose="00000500000000000000" pitchFamily="2" charset="-70"/>
              </a:rPr>
              <a:t> ir skaičiuojamosios kainos nustatymo dalies ekspertizės kopija;</a:t>
            </a: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paveldosaugos (specialiosios) ekspertizės akto kopija </a:t>
            </a:r>
            <a:r>
              <a:rPr lang="lt-LT" sz="1400" i="1" dirty="0">
                <a:solidFill>
                  <a:srgbClr val="092D68"/>
                </a:solidFill>
                <a:latin typeface="Poppins" panose="00000500000000000000" pitchFamily="2" charset="-70"/>
                <a:cs typeface="Poppins" panose="00000500000000000000" pitchFamily="2" charset="-70"/>
              </a:rPr>
              <a:t>(jeigu projekto įgyvendinimo metu bus vykdomi tvarkomieji statybos darbai arba kartu su jais ir tvarkomieji paveldosaugos darbai)</a:t>
            </a:r>
            <a:r>
              <a:rPr lang="lt-LT" sz="1600" dirty="0">
                <a:solidFill>
                  <a:schemeClr val="tx1"/>
                </a:solidFill>
                <a:latin typeface="Poppins" panose="00000500000000000000" pitchFamily="2" charset="-70"/>
                <a:cs typeface="Poppins" panose="00000500000000000000" pitchFamily="2" charset="-70"/>
              </a:rPr>
              <a:t>;</a:t>
            </a: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statybą leidžiantis dokumentas.</a:t>
            </a:r>
          </a:p>
          <a:p>
            <a:pPr marL="1028700" lvl="1" indent="-342900" algn="just">
              <a:lnSpc>
                <a:spcPct val="100000"/>
              </a:lnSpc>
              <a:spcBef>
                <a:spcPts val="0"/>
              </a:spcBef>
              <a:spcAft>
                <a:spcPts val="600"/>
              </a:spcAft>
              <a:buClr>
                <a:srgbClr val="142D64"/>
              </a:buClr>
              <a:buFont typeface="Poppins" panose="00000500000000000000" pitchFamily="2" charset="-70"/>
              <a:buChar char="।"/>
              <a:defRPr/>
            </a:pPr>
            <a:endParaRPr lang="lt-LT" sz="1600" dirty="0">
              <a:solidFill>
                <a:schemeClr val="tx1"/>
              </a:solidFill>
              <a:latin typeface="Poppins" panose="00000500000000000000" pitchFamily="2" charset="-70"/>
              <a:cs typeface="Poppins" panose="00000500000000000000" pitchFamily="2" charset="-70"/>
            </a:endParaRPr>
          </a:p>
          <a:p>
            <a:pPr algn="just">
              <a:lnSpc>
                <a:spcPct val="100000"/>
              </a:lnSpc>
              <a:spcAft>
                <a:spcPts val="600"/>
              </a:spcAft>
              <a:buClr>
                <a:srgbClr val="142D64"/>
              </a:buClr>
            </a:pPr>
            <a:endParaRPr lang="lt-LT" i="1" dirty="0">
              <a:solidFill>
                <a:schemeClr val="tx1"/>
              </a:solidFill>
              <a:latin typeface="Poppins" panose="00000500000000000000" pitchFamily="2" charset="-70"/>
              <a:cs typeface="Poppins" panose="00000500000000000000" pitchFamily="2" charset="-70"/>
            </a:endParaRPr>
          </a:p>
        </p:txBody>
      </p:sp>
    </p:spTree>
    <p:extLst>
      <p:ext uri="{BB962C8B-B14F-4D97-AF65-F5344CB8AC3E}">
        <p14:creationId xmlns:p14="http://schemas.microsoft.com/office/powerpoint/2010/main" val="1351335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B5E805-25E7-F577-9003-E8443178F865}"/>
              </a:ext>
            </a:extLst>
          </p:cNvPr>
          <p:cNvSpPr>
            <a:spLocks noGrp="1"/>
          </p:cNvSpPr>
          <p:nvPr>
            <p:ph type="body" sz="quarter" idx="10"/>
          </p:nvPr>
        </p:nvSpPr>
        <p:spPr>
          <a:xfrm>
            <a:off x="1416048" y="2027824"/>
            <a:ext cx="10281028" cy="3891713"/>
          </a:xfrm>
        </p:spPr>
        <p:txBody>
          <a:bodyPr/>
          <a:lstStyle/>
          <a:p>
            <a:pPr marL="342900" indent="-342900" algn="just">
              <a:spcAft>
                <a:spcPts val="600"/>
              </a:spcAft>
              <a:buClr>
                <a:srgbClr val="142D64"/>
              </a:buClr>
              <a:buFont typeface="Poppins" panose="00000500000000000000" pitchFamily="2" charset="-70"/>
              <a:buChar char="।"/>
            </a:pPr>
            <a:r>
              <a:rPr lang="lt-LT" sz="1800" b="1" i="0" noProof="0" dirty="0">
                <a:solidFill>
                  <a:srgbClr val="142D64"/>
                </a:solidFill>
                <a:effectLst/>
                <a:latin typeface="Poppins" panose="00000500000000000000" pitchFamily="2" charset="-70"/>
              </a:rPr>
              <a:t>Finansuojamos projektų veiklos </a:t>
            </a:r>
            <a:r>
              <a:rPr lang="lt-LT" sz="1800" i="0" noProof="0" dirty="0">
                <a:solidFill>
                  <a:srgbClr val="212529"/>
                </a:solidFill>
                <a:effectLst/>
                <a:latin typeface="Poppins" panose="00000500000000000000" pitchFamily="2" charset="-70"/>
              </a:rPr>
              <a:t>– KKI subjektų infrastruktūros ir (arba) kitų sąlygų, skirtų naujų arba patobulintų KKI produktų ir (arba) paslaugų kūrimui, gerinimas bei naujų arba patobulintų KKI produktų ir (arba) paslaugų kūrimas ir diegimas. </a:t>
            </a:r>
            <a:endParaRPr lang="lt-LT" sz="1800" b="0" i="0" noProof="0" dirty="0">
              <a:solidFill>
                <a:srgbClr val="212529"/>
              </a:solidFill>
              <a:effectLst/>
              <a:latin typeface="Poppins" panose="00000500000000000000" pitchFamily="2" charset="-70"/>
            </a:endParaRPr>
          </a:p>
          <a:p>
            <a:pPr marL="342900" indent="-342900" algn="just">
              <a:spcAft>
                <a:spcPts val="600"/>
              </a:spcAft>
              <a:buClr>
                <a:srgbClr val="142D64"/>
              </a:buClr>
              <a:buFont typeface="Poppins" panose="00000500000000000000" pitchFamily="2" charset="-70"/>
              <a:buChar char="।"/>
            </a:pPr>
            <a:r>
              <a:rPr lang="lt-LT" sz="1800" b="1" i="0" noProof="0" dirty="0">
                <a:solidFill>
                  <a:srgbClr val="008080"/>
                </a:solidFill>
                <a:effectLst/>
                <a:latin typeface="Poppins" panose="00000500000000000000" pitchFamily="2" charset="-70"/>
              </a:rPr>
              <a:t>SVARBU</a:t>
            </a:r>
            <a:r>
              <a:rPr lang="lt-LT" sz="1800" b="1" noProof="0" dirty="0">
                <a:solidFill>
                  <a:srgbClr val="008080"/>
                </a:solidFill>
                <a:latin typeface="Poppins" panose="00000500000000000000" pitchFamily="2" charset="-70"/>
              </a:rPr>
              <a:t>!</a:t>
            </a:r>
            <a:r>
              <a:rPr lang="lt-LT" sz="1800" b="0" i="0" noProof="0" dirty="0">
                <a:solidFill>
                  <a:srgbClr val="008080"/>
                </a:solidFill>
                <a:effectLst/>
                <a:latin typeface="Poppins" panose="00000500000000000000" pitchFamily="2" charset="-70"/>
              </a:rPr>
              <a:t> </a:t>
            </a:r>
            <a:r>
              <a:rPr lang="lt-LT" sz="1800" b="0" i="0" noProof="0" dirty="0">
                <a:solidFill>
                  <a:srgbClr val="212529"/>
                </a:solidFill>
                <a:effectLst/>
                <a:latin typeface="Poppins" panose="00000500000000000000" pitchFamily="2" charset="-70"/>
              </a:rPr>
              <a:t>Projekto įgyvendinimo metu dėl pagerintos infrastruktūros ir (arba) kitų sąlygų </a:t>
            </a:r>
            <a:r>
              <a:rPr lang="lt-LT" sz="1800" b="1" i="0" noProof="0" dirty="0">
                <a:solidFill>
                  <a:srgbClr val="092D68"/>
                </a:solidFill>
                <a:effectLst/>
                <a:latin typeface="Poppins" panose="00000500000000000000" pitchFamily="2" charset="-70"/>
              </a:rPr>
              <a:t>turi būti sukurtas naujas arba patobulintas KKI produktas ir (arba) paslauga</a:t>
            </a:r>
            <a:r>
              <a:rPr lang="lt-LT" sz="1800" b="0" i="0" noProof="0" dirty="0">
                <a:solidFill>
                  <a:srgbClr val="212529"/>
                </a:solidFill>
                <a:effectLst/>
                <a:latin typeface="Poppins" panose="00000500000000000000" pitchFamily="2" charset="-70"/>
              </a:rPr>
              <a:t>. </a:t>
            </a:r>
          </a:p>
          <a:p>
            <a:pPr marL="342900" indent="-342900" algn="just">
              <a:spcAft>
                <a:spcPts val="600"/>
              </a:spcAft>
              <a:buClr>
                <a:srgbClr val="142D64"/>
              </a:buClr>
              <a:buFont typeface="Poppins" panose="00000500000000000000" pitchFamily="2" charset="-70"/>
              <a:buChar char="।"/>
            </a:pPr>
            <a:r>
              <a:rPr lang="lt-LT" sz="1800" b="1" kern="0" noProof="0" dirty="0">
                <a:solidFill>
                  <a:srgbClr val="142D64"/>
                </a:solidFill>
                <a:latin typeface="Poppins" panose="00000500000000000000" pitchFamily="2" charset="-70"/>
                <a:ea typeface="+mn-ea"/>
                <a:cs typeface="+mn-cs"/>
              </a:rPr>
              <a:t>Reikalavimai </a:t>
            </a:r>
            <a:r>
              <a:rPr lang="lt-LT" sz="1800" b="1" noProof="0" dirty="0">
                <a:solidFill>
                  <a:srgbClr val="092D68"/>
                </a:solidFill>
                <a:latin typeface="Poppins" panose="00000500000000000000" pitchFamily="2" charset="-70"/>
              </a:rPr>
              <a:t>KKI produktui ir (arba) paslaugai</a:t>
            </a:r>
            <a:r>
              <a:rPr lang="lt-LT" sz="1800" b="0" i="0" noProof="0" dirty="0">
                <a:solidFill>
                  <a:srgbClr val="212529"/>
                </a:solidFill>
                <a:effectLst/>
                <a:latin typeface="Poppins" panose="00000500000000000000" pitchFamily="2" charset="-70"/>
              </a:rPr>
              <a:t>: </a:t>
            </a:r>
          </a:p>
          <a:p>
            <a:pPr marL="1028700" lvl="1" indent="-342900" algn="just">
              <a:spcBef>
                <a:spcPts val="0"/>
              </a:spcBef>
              <a:spcAft>
                <a:spcPts val="600"/>
              </a:spcAft>
              <a:buClr>
                <a:srgbClr val="142D64"/>
              </a:buClr>
              <a:buFont typeface="Poppins" panose="00000500000000000000" pitchFamily="2" charset="-70"/>
              <a:buChar char="।"/>
            </a:pPr>
            <a:r>
              <a:rPr lang="lt-LT" sz="1600" b="0" i="0" noProof="0" dirty="0">
                <a:solidFill>
                  <a:srgbClr val="212529"/>
                </a:solidFill>
                <a:effectLst/>
                <a:latin typeface="Poppins" panose="00000500000000000000" pitchFamily="2" charset="-70"/>
              </a:rPr>
              <a:t>KKI produktas ir (arba) paslauga turi būti </a:t>
            </a:r>
            <a:r>
              <a:rPr lang="lt-LT" sz="1600" b="1" i="0" noProof="0" dirty="0">
                <a:solidFill>
                  <a:srgbClr val="142D64"/>
                </a:solidFill>
                <a:effectLst/>
                <a:latin typeface="Poppins" panose="00000500000000000000" pitchFamily="2" charset="-70"/>
              </a:rPr>
              <a:t>konkurencingas ir paklausus</a:t>
            </a:r>
            <a:r>
              <a:rPr lang="lt-LT" sz="1600" b="0" i="0" noProof="0" dirty="0">
                <a:solidFill>
                  <a:srgbClr val="212529"/>
                </a:solidFill>
                <a:effectLst/>
                <a:latin typeface="Poppins" panose="00000500000000000000" pitchFamily="2" charset="-70"/>
              </a:rPr>
              <a:t>;</a:t>
            </a:r>
          </a:p>
          <a:p>
            <a:pPr marL="1028700" lvl="1" indent="-342900" algn="just">
              <a:spcBef>
                <a:spcPts val="0"/>
              </a:spcBef>
              <a:spcAft>
                <a:spcPts val="600"/>
              </a:spcAft>
              <a:buClr>
                <a:srgbClr val="142D64"/>
              </a:buClr>
              <a:buFont typeface="Poppins" panose="00000500000000000000" pitchFamily="2" charset="-70"/>
              <a:buChar char="।"/>
            </a:pPr>
            <a:r>
              <a:rPr lang="lt-LT" sz="1600" noProof="0" dirty="0">
                <a:solidFill>
                  <a:srgbClr val="212529"/>
                </a:solidFill>
                <a:latin typeface="Poppins" panose="00000500000000000000" pitchFamily="2" charset="-70"/>
              </a:rPr>
              <a:t>KKI produktas ir (arba) paslauga turi </a:t>
            </a:r>
            <a:r>
              <a:rPr lang="lt-LT" sz="1600" b="1" noProof="0" dirty="0">
                <a:solidFill>
                  <a:srgbClr val="142D64"/>
                </a:solidFill>
                <a:latin typeface="Poppins" panose="00000500000000000000" pitchFamily="2" charset="-70"/>
              </a:rPr>
              <a:t>kurti socialinį poveikį</a:t>
            </a:r>
            <a:r>
              <a:rPr lang="lt-LT" sz="1600" noProof="0" dirty="0">
                <a:solidFill>
                  <a:srgbClr val="212529"/>
                </a:solidFill>
                <a:latin typeface="Poppins" panose="00000500000000000000" pitchFamily="2" charset="-70"/>
              </a:rPr>
              <a:t>;</a:t>
            </a:r>
          </a:p>
          <a:p>
            <a:pPr marL="1028700" lvl="1" indent="-342900" algn="just">
              <a:spcBef>
                <a:spcPts val="0"/>
              </a:spcBef>
              <a:spcAft>
                <a:spcPts val="600"/>
              </a:spcAft>
              <a:buClr>
                <a:srgbClr val="142D64"/>
              </a:buClr>
              <a:buFont typeface="Poppins" panose="00000500000000000000" pitchFamily="2" charset="-70"/>
              <a:buChar char="।"/>
            </a:pPr>
            <a:r>
              <a:rPr lang="lt-LT" sz="1600" b="0" i="0" noProof="0" dirty="0">
                <a:solidFill>
                  <a:srgbClr val="212529"/>
                </a:solidFill>
                <a:effectLst/>
                <a:latin typeface="Poppins" panose="00000500000000000000" pitchFamily="2" charset="-70"/>
              </a:rPr>
              <a:t>KKI produktas ir (arba) paslauga turi būti </a:t>
            </a:r>
            <a:r>
              <a:rPr lang="lt-LT" sz="1600" b="1" i="0" noProof="0" dirty="0">
                <a:solidFill>
                  <a:srgbClr val="142D64"/>
                </a:solidFill>
                <a:effectLst/>
                <a:latin typeface="Poppins" panose="00000500000000000000" pitchFamily="2" charset="-70"/>
              </a:rPr>
              <a:t>kultūros</a:t>
            </a:r>
            <a:r>
              <a:rPr lang="lt-LT" sz="1600" i="0" noProof="0" dirty="0">
                <a:solidFill>
                  <a:srgbClr val="142D64"/>
                </a:solidFill>
                <a:effectLst/>
                <a:latin typeface="Poppins" panose="00000500000000000000" pitchFamily="2" charset="-70"/>
              </a:rPr>
              <a:t>.</a:t>
            </a:r>
            <a:endParaRPr lang="lt-LT" sz="1600" dirty="0">
              <a:solidFill>
                <a:srgbClr val="212529"/>
              </a:solidFill>
              <a:latin typeface="Poppins" panose="00000500000000000000" pitchFamily="2" charset="-70"/>
            </a:endParaRPr>
          </a:p>
        </p:txBody>
      </p:sp>
      <p:sp>
        <p:nvSpPr>
          <p:cNvPr id="3" name="Text Placeholder 2">
            <a:extLst>
              <a:ext uri="{FF2B5EF4-FFF2-40B4-BE49-F238E27FC236}">
                <a16:creationId xmlns:a16="http://schemas.microsoft.com/office/drawing/2014/main" id="{24F5AD09-FE1A-9259-B872-133EAB030DAE}"/>
              </a:ext>
            </a:extLst>
          </p:cNvPr>
          <p:cNvSpPr>
            <a:spLocks noGrp="1"/>
          </p:cNvSpPr>
          <p:nvPr>
            <p:ph type="body" sz="quarter" idx="13"/>
          </p:nvPr>
        </p:nvSpPr>
        <p:spPr>
          <a:xfrm>
            <a:off x="1416049" y="476251"/>
            <a:ext cx="10281028" cy="1003758"/>
          </a:xfrm>
        </p:spPr>
        <p:txBody>
          <a:bodyPr/>
          <a:lstStyle/>
          <a:p>
            <a:pPr algn="just">
              <a:spcAft>
                <a:spcPts val="300"/>
              </a:spcAft>
            </a:pPr>
            <a:r>
              <a:rPr lang="lt-LT" dirty="0"/>
              <a:t>Finansuojamos veiklos ir joms taikomi reikalavimai (1)</a:t>
            </a:r>
          </a:p>
          <a:p>
            <a:pPr algn="just">
              <a:spcAft>
                <a:spcPts val="300"/>
              </a:spcAft>
            </a:pPr>
            <a:r>
              <a:rPr lang="lt-LT" sz="2400" i="1" dirty="0">
                <a:solidFill>
                  <a:schemeClr val="bg2">
                    <a:lumMod val="50000"/>
                  </a:schemeClr>
                </a:solidFill>
              </a:rPr>
              <a:t>Pirmasis ir antrasis kvietimai</a:t>
            </a:r>
          </a:p>
        </p:txBody>
      </p:sp>
      <p:sp>
        <p:nvSpPr>
          <p:cNvPr id="4" name="Slide Number Placeholder 3">
            <a:extLst>
              <a:ext uri="{FF2B5EF4-FFF2-40B4-BE49-F238E27FC236}">
                <a16:creationId xmlns:a16="http://schemas.microsoft.com/office/drawing/2014/main" id="{50096FE5-9A2C-09B1-7992-FF8F03F3FEEF}"/>
              </a:ext>
            </a:extLst>
          </p:cNvPr>
          <p:cNvSpPr>
            <a:spLocks noGrp="1"/>
          </p:cNvSpPr>
          <p:nvPr>
            <p:ph type="sldNum" sz="quarter" idx="4"/>
          </p:nvPr>
        </p:nvSpPr>
        <p:spPr/>
        <p:txBody>
          <a:bodyPr/>
          <a:lstStyle/>
          <a:p>
            <a:fld id="{2C9A1DEF-F8CC-264F-9A7B-89BAB9CBC5C2}" type="slidenum">
              <a:rPr lang="en-US" smtClean="0"/>
              <a:pPr/>
              <a:t>3</a:t>
            </a:fld>
            <a:r>
              <a:rPr lang="en-US" dirty="0"/>
              <a:t>   |   Centrinė projektų valdymo agentūra</a:t>
            </a:r>
            <a:endParaRPr lang="x-none" dirty="0"/>
          </a:p>
        </p:txBody>
      </p:sp>
    </p:spTree>
    <p:extLst>
      <p:ext uri="{BB962C8B-B14F-4D97-AF65-F5344CB8AC3E}">
        <p14:creationId xmlns:p14="http://schemas.microsoft.com/office/powerpoint/2010/main" val="3558956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6FA50-819F-D659-C9CF-6C06A52240A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95ED4FE-D4CD-0019-298C-290CCB4497C2}"/>
              </a:ext>
            </a:extLst>
          </p:cNvPr>
          <p:cNvSpPr>
            <a:spLocks noGrp="1"/>
          </p:cNvSpPr>
          <p:nvPr>
            <p:ph type="body" sz="quarter" idx="13"/>
          </p:nvPr>
        </p:nvSpPr>
        <p:spPr>
          <a:xfrm>
            <a:off x="1416049" y="476251"/>
            <a:ext cx="10188123" cy="1003758"/>
          </a:xfrm>
        </p:spPr>
        <p:txBody>
          <a:bodyPr/>
          <a:lstStyle/>
          <a:p>
            <a:pPr>
              <a:spcAft>
                <a:spcPts val="300"/>
              </a:spcAft>
            </a:pP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Kartu su PĮP teikiami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priedai</a:t>
            </a: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(6)</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4E3044A1-CE9C-0F7E-BD9D-299C3F4CF1B4}"/>
              </a:ext>
            </a:extLst>
          </p:cNvPr>
          <p:cNvSpPr>
            <a:spLocks noGrp="1"/>
          </p:cNvSpPr>
          <p:nvPr>
            <p:ph type="sldNum" sz="quarter" idx="4"/>
          </p:nvPr>
        </p:nvSpPr>
        <p:spPr/>
        <p:txBody>
          <a:bodyPr/>
          <a:lstStyle/>
          <a:p>
            <a:fld id="{2C9A1DEF-F8CC-264F-9A7B-89BAB9CBC5C2}" type="slidenum">
              <a:rPr lang="en-US" smtClean="0"/>
              <a:pPr/>
              <a:t>39</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61BF4450-A9F2-4B10-238B-3E99B5B46CD3}"/>
              </a:ext>
            </a:extLst>
          </p:cNvPr>
          <p:cNvSpPr>
            <a:spLocks noGrp="1"/>
          </p:cNvSpPr>
          <p:nvPr>
            <p:ph type="body" sz="quarter" idx="10"/>
          </p:nvPr>
        </p:nvSpPr>
        <p:spPr>
          <a:xfrm>
            <a:off x="1416049" y="1670775"/>
            <a:ext cx="10188123" cy="4594866"/>
          </a:xfrm>
        </p:spPr>
        <p:txBody>
          <a:bodyPr/>
          <a:lstStyle/>
          <a:p>
            <a:pPr marL="342900" marR="0" lvl="0" indent="-342900" algn="just" defTabSz="914400" rtl="0" eaLnBrk="1" fontAlgn="auto" latinLnBrk="0" hangingPunct="1">
              <a:lnSpc>
                <a:spcPct val="100000"/>
              </a:lnSpc>
              <a:spcBef>
                <a:spcPts val="0"/>
              </a:spcBef>
              <a:spcAft>
                <a:spcPts val="600"/>
              </a:spcAft>
              <a:buClr>
                <a:srgbClr val="142D64"/>
              </a:buClr>
              <a:buSzPct val="100000"/>
              <a:buFont typeface="Poppins" panose="00000500000000000000" pitchFamily="2" charset="-70"/>
              <a:buChar char="।"/>
              <a:tabLst/>
              <a:defRPr/>
            </a:pPr>
            <a:r>
              <a:rPr lang="en-US" sz="1800" dirty="0">
                <a:solidFill>
                  <a:schemeClr val="tx1"/>
                </a:solidFill>
                <a:latin typeface="Poppins" panose="00000500000000000000" pitchFamily="2" charset="-70"/>
              </a:rPr>
              <a:t>J</a:t>
            </a:r>
            <a:r>
              <a:rPr lang="lt-LT" sz="1800" dirty="0">
                <a:solidFill>
                  <a:schemeClr val="tx1"/>
                </a:solidFill>
                <a:latin typeface="Poppins" panose="00000500000000000000" pitchFamily="2" charset="-70"/>
              </a:rPr>
              <a:t>eigu,</a:t>
            </a:r>
            <a:r>
              <a:rPr lang="en-US" sz="1800" dirty="0">
                <a:solidFill>
                  <a:schemeClr val="tx1"/>
                </a:solidFill>
                <a:latin typeface="Poppins" panose="00000500000000000000" pitchFamily="2" charset="-70"/>
              </a:rPr>
              <a:t> </a:t>
            </a:r>
            <a:r>
              <a:rPr lang="lt-LT" sz="1800" dirty="0">
                <a:solidFill>
                  <a:schemeClr val="tx1"/>
                </a:solidFill>
                <a:latin typeface="Poppins" panose="00000500000000000000" pitchFamily="2" charset="-70"/>
              </a:rPr>
              <a:t>įgyvendinant projektą, </a:t>
            </a:r>
            <a:r>
              <a:rPr lang="lt-LT" sz="1800" b="1" dirty="0">
                <a:solidFill>
                  <a:srgbClr val="092D68"/>
                </a:solidFill>
                <a:latin typeface="Poppins" panose="00000500000000000000" pitchFamily="2" charset="-70"/>
              </a:rPr>
              <a:t>bus vykdomi paveldo tvarkybos darbai </a:t>
            </a:r>
            <a:r>
              <a:rPr lang="lt-LT" sz="1800" dirty="0">
                <a:solidFill>
                  <a:schemeClr val="tx1"/>
                </a:solidFill>
                <a:latin typeface="Poppins" panose="00000500000000000000" pitchFamily="2" charset="-70"/>
              </a:rPr>
              <a:t>arba </a:t>
            </a:r>
            <a:r>
              <a:rPr lang="lt-LT" sz="1800" b="1" dirty="0">
                <a:solidFill>
                  <a:srgbClr val="092D68"/>
                </a:solidFill>
                <a:latin typeface="Poppins" panose="00000500000000000000" pitchFamily="2" charset="-70"/>
              </a:rPr>
              <a:t>paveldo tvarkybos darbai kartu su tvarkomaisiais paprastojo remonto darbais</a:t>
            </a:r>
            <a:r>
              <a:rPr lang="da-DK" sz="1800" dirty="0">
                <a:solidFill>
                  <a:schemeClr val="tx1"/>
                </a:solidFill>
                <a:latin typeface="Poppins" panose="00000500000000000000" pitchFamily="2" charset="-70"/>
              </a:rPr>
              <a:t>:</a:t>
            </a:r>
            <a:endParaRPr lang="lt-LT" sz="1800" dirty="0">
              <a:solidFill>
                <a:schemeClr val="tx1"/>
              </a:solidFill>
              <a:latin typeface="Poppins" panose="00000500000000000000" pitchFamily="2" charset="-70"/>
            </a:endParaRP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tvarkybos darbų projektas</a:t>
            </a:r>
            <a:r>
              <a:rPr lang="en-US" sz="1600" dirty="0">
                <a:solidFill>
                  <a:schemeClr val="tx1"/>
                </a:solidFill>
                <a:latin typeface="Poppins" panose="00000500000000000000" pitchFamily="2" charset="-70"/>
                <a:cs typeface="Poppins" panose="00000500000000000000" pitchFamily="2" charset="-70"/>
              </a:rPr>
              <a:t>;</a:t>
            </a: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parengt</a:t>
            </a:r>
            <a:r>
              <a:rPr lang="en-US" sz="1600" dirty="0">
                <a:solidFill>
                  <a:schemeClr val="tx1"/>
                </a:solidFill>
                <a:latin typeface="Poppins" panose="00000500000000000000" pitchFamily="2" charset="-70"/>
                <a:cs typeface="Poppins" panose="00000500000000000000" pitchFamily="2" charset="-70"/>
              </a:rPr>
              <a:t>a</a:t>
            </a:r>
            <a:r>
              <a:rPr lang="lt-LT" sz="1600" dirty="0">
                <a:solidFill>
                  <a:schemeClr val="tx1"/>
                </a:solidFill>
                <a:latin typeface="Poppins" panose="00000500000000000000" pitchFamily="2" charset="-70"/>
                <a:cs typeface="Poppins" panose="00000500000000000000" pitchFamily="2" charset="-70"/>
              </a:rPr>
              <a:t> ir patvirtint</a:t>
            </a:r>
            <a:r>
              <a:rPr lang="en-US" sz="1600" dirty="0">
                <a:solidFill>
                  <a:schemeClr val="tx1"/>
                </a:solidFill>
                <a:latin typeface="Poppins" panose="00000500000000000000" pitchFamily="2" charset="-70"/>
                <a:cs typeface="Poppins" panose="00000500000000000000" pitchFamily="2" charset="-70"/>
              </a:rPr>
              <a:t>a</a:t>
            </a:r>
            <a:r>
              <a:rPr lang="lt-LT" sz="1600" dirty="0">
                <a:solidFill>
                  <a:schemeClr val="tx1"/>
                </a:solidFill>
                <a:latin typeface="Poppins" panose="00000500000000000000" pitchFamily="2" charset="-70"/>
                <a:cs typeface="Poppins" panose="00000500000000000000" pitchFamily="2" charset="-70"/>
              </a:rPr>
              <a:t> Dailės vertybių tyrimo, konservavimo ir restauravimo darbų program</a:t>
            </a:r>
            <a:r>
              <a:rPr lang="en-US" sz="1600" dirty="0">
                <a:solidFill>
                  <a:schemeClr val="tx1"/>
                </a:solidFill>
                <a:latin typeface="Poppins" panose="00000500000000000000" pitchFamily="2" charset="-70"/>
                <a:cs typeface="Poppins" panose="00000500000000000000" pitchFamily="2" charset="-70"/>
              </a:rPr>
              <a:t>a </a:t>
            </a:r>
            <a:r>
              <a:rPr lang="en-US" sz="1400" i="1" dirty="0">
                <a:solidFill>
                  <a:srgbClr val="092D68"/>
                </a:solidFill>
                <a:latin typeface="Poppins" panose="00000500000000000000" pitchFamily="2" charset="-70"/>
                <a:cs typeface="Poppins" panose="00000500000000000000" pitchFamily="2" charset="-70"/>
              </a:rPr>
              <a:t>(</a:t>
            </a:r>
            <a:r>
              <a:rPr lang="lt-LT" sz="1400" i="1" dirty="0">
                <a:solidFill>
                  <a:srgbClr val="092D68"/>
                </a:solidFill>
                <a:latin typeface="Poppins" panose="00000500000000000000" pitchFamily="2" charset="-70"/>
                <a:cs typeface="Poppins" panose="00000500000000000000" pitchFamily="2" charset="-70"/>
              </a:rPr>
              <a:t>jeigu projekto įgyvendinimo metu bus atliekami vertybių, kurios yra nekilnojamojo kultūros paveldo objekto viena iš vertingųjų savybių (dailės kūrinių) darbai</a:t>
            </a:r>
            <a:r>
              <a:rPr lang="en-US" sz="1400" i="1" dirty="0">
                <a:solidFill>
                  <a:srgbClr val="092D68"/>
                </a:solidFill>
                <a:latin typeface="Poppins" panose="00000500000000000000" pitchFamily="2" charset="-70"/>
                <a:cs typeface="Poppins" panose="00000500000000000000" pitchFamily="2" charset="-70"/>
              </a:rPr>
              <a:t>)</a:t>
            </a:r>
            <a:r>
              <a:rPr lang="lt-LT" sz="1600" dirty="0">
                <a:solidFill>
                  <a:schemeClr val="tx1"/>
                </a:solidFill>
                <a:latin typeface="Poppins" panose="00000500000000000000" pitchFamily="2" charset="-70"/>
                <a:cs typeface="Poppins" panose="00000500000000000000" pitchFamily="2" charset="-70"/>
              </a:rPr>
              <a:t>;</a:t>
            </a:r>
          </a:p>
          <a:p>
            <a:pPr marL="1485900" lvl="2" indent="-342900" algn="just">
              <a:lnSpc>
                <a:spcPct val="100000"/>
              </a:lnSpc>
              <a:spcBef>
                <a:spcPts val="0"/>
              </a:spcBef>
              <a:spcAft>
                <a:spcPts val="600"/>
              </a:spcAft>
              <a:buClr>
                <a:srgbClr val="142D64"/>
              </a:buClr>
              <a:buFont typeface="Poppins" panose="00000500000000000000" pitchFamily="2" charset="-70"/>
              <a:buChar char="।"/>
              <a:defRPr/>
            </a:pPr>
            <a:r>
              <a:rPr lang="lt-LT" sz="1500" b="1" dirty="0">
                <a:solidFill>
                  <a:srgbClr val="008080"/>
                </a:solidFill>
                <a:latin typeface="Poppins" panose="00000500000000000000" pitchFamily="2" charset="-70"/>
                <a:cs typeface="Poppins" panose="00000500000000000000" pitchFamily="2" charset="-70"/>
              </a:rPr>
              <a:t>SVARBU</a:t>
            </a:r>
            <a:r>
              <a:rPr lang="en-US" sz="1500" b="1" dirty="0">
                <a:solidFill>
                  <a:srgbClr val="008080"/>
                </a:solidFill>
                <a:latin typeface="Poppins" panose="00000500000000000000" pitchFamily="2" charset="-70"/>
                <a:cs typeface="Poppins" panose="00000500000000000000" pitchFamily="2" charset="-70"/>
              </a:rPr>
              <a:t>! </a:t>
            </a:r>
            <a:r>
              <a:rPr lang="lt-LT" sz="1500" dirty="0">
                <a:solidFill>
                  <a:schemeClr val="tx1"/>
                </a:solidFill>
                <a:latin typeface="Poppins" panose="00000500000000000000" pitchFamily="2" charset="-70"/>
                <a:cs typeface="Poppins" panose="00000500000000000000" pitchFamily="2" charset="-70"/>
              </a:rPr>
              <a:t>Patvirtintame tvarkybos projekte privalo būti parengta </a:t>
            </a:r>
            <a:r>
              <a:rPr lang="lt-LT" sz="1500" b="1" dirty="0">
                <a:solidFill>
                  <a:srgbClr val="092D68"/>
                </a:solidFill>
                <a:latin typeface="Poppins" panose="00000500000000000000" pitchFamily="2" charset="-70"/>
                <a:cs typeface="Poppins" panose="00000500000000000000" pitchFamily="2" charset="-70"/>
              </a:rPr>
              <a:t>tvarkybos skaičiuojamosios kainos nustatymo dalis</a:t>
            </a:r>
            <a:r>
              <a:rPr lang="lt-LT" sz="1500" dirty="0">
                <a:solidFill>
                  <a:schemeClr val="tx1"/>
                </a:solidFill>
                <a:latin typeface="Poppins" panose="00000500000000000000" pitchFamily="2" charset="-70"/>
                <a:cs typeface="Poppins" panose="00000500000000000000" pitchFamily="2" charset="-70"/>
              </a:rPr>
              <a:t>. Tvarkybos projekte skaičiuojamosios kainos nustatymo dalys tvarkomiesiems paprastojo remonto darbams ir tvarkybos darbams </a:t>
            </a:r>
            <a:r>
              <a:rPr lang="lt-LT" sz="1500" b="1" dirty="0">
                <a:solidFill>
                  <a:srgbClr val="092D68"/>
                </a:solidFill>
                <a:latin typeface="Poppins" panose="00000500000000000000" pitchFamily="2" charset="-70"/>
                <a:cs typeface="Poppins" panose="00000500000000000000" pitchFamily="2" charset="-70"/>
              </a:rPr>
              <a:t>turi būti aiškiai atskirtos</a:t>
            </a:r>
            <a:r>
              <a:rPr lang="en-US" sz="1500" dirty="0">
                <a:solidFill>
                  <a:schemeClr val="tx1"/>
                </a:solidFill>
                <a:latin typeface="Poppins" panose="00000500000000000000" pitchFamily="2" charset="-70"/>
                <a:cs typeface="Poppins" panose="00000500000000000000" pitchFamily="2" charset="-70"/>
              </a:rPr>
              <a:t>.</a:t>
            </a:r>
            <a:endParaRPr lang="lt-LT" sz="1500" dirty="0">
              <a:solidFill>
                <a:schemeClr val="tx1"/>
              </a:solidFill>
              <a:latin typeface="Poppins" panose="00000500000000000000" pitchFamily="2" charset="-70"/>
            </a:endParaRP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leidim</a:t>
            </a:r>
            <a:r>
              <a:rPr lang="en-US" sz="1600" dirty="0">
                <a:solidFill>
                  <a:schemeClr val="tx1"/>
                </a:solidFill>
                <a:latin typeface="Poppins" panose="00000500000000000000" pitchFamily="2" charset="-70"/>
                <a:cs typeface="Poppins" panose="00000500000000000000" pitchFamily="2" charset="-70"/>
              </a:rPr>
              <a:t>as</a:t>
            </a:r>
            <a:r>
              <a:rPr lang="lt-LT" sz="1600" dirty="0">
                <a:solidFill>
                  <a:schemeClr val="tx1"/>
                </a:solidFill>
                <a:latin typeface="Poppins" panose="00000500000000000000" pitchFamily="2" charset="-70"/>
                <a:cs typeface="Poppins" panose="00000500000000000000" pitchFamily="2" charset="-70"/>
              </a:rPr>
              <a:t> atlikti kultūros paveldo objekto ar kultūros paveldo statinio tvarkybos darbus</a:t>
            </a:r>
            <a:r>
              <a:rPr lang="en-US" sz="1600" dirty="0">
                <a:solidFill>
                  <a:schemeClr val="tx1"/>
                </a:solidFill>
                <a:latin typeface="Poppins" panose="00000500000000000000" pitchFamily="2" charset="-70"/>
                <a:cs typeface="Poppins" panose="00000500000000000000" pitchFamily="2" charset="-70"/>
              </a:rPr>
              <a:t>.</a:t>
            </a:r>
            <a:endParaRPr lang="lt-LT" sz="1600" dirty="0">
              <a:solidFill>
                <a:schemeClr val="tx1"/>
              </a:solidFill>
              <a:latin typeface="Poppins" panose="00000500000000000000" pitchFamily="2" charset="-70"/>
              <a:cs typeface="Poppins" panose="00000500000000000000" pitchFamily="2" charset="-70"/>
            </a:endParaRPr>
          </a:p>
          <a:p>
            <a:pPr marL="1028700" lvl="1" indent="-342900" algn="just">
              <a:lnSpc>
                <a:spcPct val="100000"/>
              </a:lnSpc>
              <a:spcBef>
                <a:spcPts val="0"/>
              </a:spcBef>
              <a:spcAft>
                <a:spcPts val="12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paveldosaugos (specialiosios) ekspertizės akto kopij</a:t>
            </a:r>
            <a:r>
              <a:rPr lang="en-US" sz="1600" dirty="0">
                <a:solidFill>
                  <a:schemeClr val="tx1"/>
                </a:solidFill>
                <a:latin typeface="Poppins" panose="00000500000000000000" pitchFamily="2" charset="-70"/>
                <a:cs typeface="Poppins" panose="00000500000000000000" pitchFamily="2" charset="-70"/>
              </a:rPr>
              <a:t>a.</a:t>
            </a:r>
            <a:endParaRPr lang="en-US" sz="800" dirty="0">
              <a:solidFill>
                <a:schemeClr val="tx1"/>
              </a:solidFill>
              <a:latin typeface="Poppins" panose="00000500000000000000" pitchFamily="2" charset="-70"/>
              <a:cs typeface="Poppins" panose="00000500000000000000" pitchFamily="2" charset="-70"/>
            </a:endParaRPr>
          </a:p>
          <a:p>
            <a:pPr algn="ctr">
              <a:lnSpc>
                <a:spcPct val="100000"/>
              </a:lnSpc>
              <a:spcAft>
                <a:spcPts val="600"/>
              </a:spcAft>
              <a:buClr>
                <a:srgbClr val="142D64"/>
              </a:buClr>
              <a:defRPr/>
            </a:pPr>
            <a:r>
              <a:rPr lang="en-US" sz="1800" b="1" dirty="0">
                <a:solidFill>
                  <a:srgbClr val="008080"/>
                </a:solidFill>
                <a:latin typeface="Poppins" panose="00000500000000000000" pitchFamily="2" charset="-70"/>
                <a:cs typeface="Poppins" panose="00000500000000000000" pitchFamily="2" charset="-70"/>
              </a:rPr>
              <a:t>SVARBU!</a:t>
            </a:r>
            <a:r>
              <a:rPr lang="en-US" sz="1800" dirty="0">
                <a:solidFill>
                  <a:schemeClr val="tx1"/>
                </a:solidFill>
                <a:latin typeface="Poppins" panose="00000500000000000000" pitchFamily="2" charset="-70"/>
                <a:cs typeface="Poppins" panose="00000500000000000000" pitchFamily="2" charset="-70"/>
              </a:rPr>
              <a:t> </a:t>
            </a:r>
            <a:r>
              <a:rPr lang="en-US" sz="1800" b="1" dirty="0">
                <a:solidFill>
                  <a:srgbClr val="092D68"/>
                </a:solidFill>
                <a:latin typeface="Poppins" panose="00000500000000000000" pitchFamily="2" charset="-70"/>
                <a:cs typeface="Poppins" panose="00000500000000000000" pitchFamily="2" charset="-70"/>
              </a:rPr>
              <a:t>Projektams taikomi parengtumo reikalavimai. </a:t>
            </a:r>
            <a:r>
              <a:rPr lang="en-US" sz="1800" b="1" dirty="0">
                <a:solidFill>
                  <a:srgbClr val="F57F00"/>
                </a:solidFill>
                <a:latin typeface="Poppins" panose="00000500000000000000" pitchFamily="2" charset="-70"/>
              </a:rPr>
              <a:t>J</a:t>
            </a:r>
            <a:r>
              <a:rPr lang="lt-LT" sz="1800" b="1" dirty="0">
                <a:solidFill>
                  <a:srgbClr val="F57F00"/>
                </a:solidFill>
                <a:latin typeface="Poppins" panose="00000500000000000000" pitchFamily="2" charset="-70"/>
              </a:rPr>
              <a:t>eigu</a:t>
            </a:r>
            <a:r>
              <a:rPr lang="en-US" sz="1800" b="1" dirty="0">
                <a:solidFill>
                  <a:srgbClr val="F57F00"/>
                </a:solidFill>
                <a:latin typeface="Poppins" panose="00000500000000000000" pitchFamily="2" charset="-70"/>
              </a:rPr>
              <a:t> </a:t>
            </a:r>
            <a:r>
              <a:rPr lang="lt-LT" sz="1800" b="1" dirty="0">
                <a:solidFill>
                  <a:srgbClr val="F57F00"/>
                </a:solidFill>
                <a:latin typeface="Poppins" panose="00000500000000000000" pitchFamily="2" charset="-70"/>
              </a:rPr>
              <a:t>dokumentų, nurodytų </a:t>
            </a:r>
            <a:r>
              <a:rPr lang="en-US" sz="1800" b="1" dirty="0">
                <a:solidFill>
                  <a:srgbClr val="F57F00"/>
                </a:solidFill>
                <a:latin typeface="Poppins" panose="00000500000000000000" pitchFamily="2" charset="-70"/>
              </a:rPr>
              <a:t>Apra</a:t>
            </a:r>
            <a:r>
              <a:rPr lang="lt-LT" sz="1800" b="1" dirty="0">
                <a:solidFill>
                  <a:srgbClr val="F57F00"/>
                </a:solidFill>
                <a:latin typeface="Poppins" panose="00000500000000000000" pitchFamily="2" charset="-70"/>
              </a:rPr>
              <a:t>šo 5.1.11.16 ir 5.1.11.17 papunkčiuose, išdavimo data </a:t>
            </a:r>
            <a:r>
              <a:rPr lang="en-US" sz="1800" b="1" dirty="0">
                <a:solidFill>
                  <a:srgbClr val="F57F00"/>
                </a:solidFill>
                <a:latin typeface="Poppins" panose="00000500000000000000" pitchFamily="2" charset="-70"/>
              </a:rPr>
              <a:t>bus</a:t>
            </a:r>
            <a:r>
              <a:rPr lang="lt-LT" sz="1800" b="1" dirty="0">
                <a:solidFill>
                  <a:srgbClr val="F57F00"/>
                </a:solidFill>
                <a:latin typeface="Poppins" panose="00000500000000000000" pitchFamily="2" charset="-70"/>
              </a:rPr>
              <a:t> vėlesnė negu kvietimo teikti PĮP termino pabaigos data, PĮP </a:t>
            </a:r>
            <a:r>
              <a:rPr lang="en-US" sz="1800" b="1" dirty="0">
                <a:solidFill>
                  <a:srgbClr val="F57F00"/>
                </a:solidFill>
                <a:latin typeface="Poppins" panose="00000500000000000000" pitchFamily="2" charset="-70"/>
              </a:rPr>
              <a:t>bus</a:t>
            </a:r>
            <a:r>
              <a:rPr lang="lt-LT" sz="1800" b="1" dirty="0">
                <a:solidFill>
                  <a:srgbClr val="F57F00"/>
                </a:solidFill>
                <a:latin typeface="Poppins" panose="00000500000000000000" pitchFamily="2" charset="-70"/>
              </a:rPr>
              <a:t> atmetamas</a:t>
            </a:r>
            <a:r>
              <a:rPr lang="en-US" sz="1800" b="1" dirty="0">
                <a:solidFill>
                  <a:srgbClr val="F57F00"/>
                </a:solidFill>
                <a:latin typeface="Poppins" panose="00000500000000000000" pitchFamily="2" charset="-70"/>
              </a:rPr>
              <a:t>.</a:t>
            </a:r>
            <a:endParaRPr lang="lt-LT" sz="1800" dirty="0">
              <a:solidFill>
                <a:srgbClr val="F57F00"/>
              </a:solidFill>
              <a:latin typeface="Poppins" panose="00000500000000000000" pitchFamily="2" charset="-70"/>
              <a:cs typeface="Poppins" panose="00000500000000000000" pitchFamily="2" charset="-70"/>
            </a:endParaRPr>
          </a:p>
          <a:p>
            <a:pPr algn="just">
              <a:lnSpc>
                <a:spcPct val="100000"/>
              </a:lnSpc>
              <a:spcAft>
                <a:spcPts val="600"/>
              </a:spcAft>
              <a:buClr>
                <a:srgbClr val="142D64"/>
              </a:buClr>
            </a:pPr>
            <a:endParaRPr lang="lt-LT" i="1" dirty="0">
              <a:solidFill>
                <a:schemeClr val="tx1"/>
              </a:solidFill>
              <a:latin typeface="Poppins" panose="00000500000000000000" pitchFamily="2" charset="-70"/>
              <a:cs typeface="Poppins" panose="00000500000000000000" pitchFamily="2" charset="-70"/>
            </a:endParaRPr>
          </a:p>
        </p:txBody>
      </p:sp>
    </p:spTree>
    <p:extLst>
      <p:ext uri="{BB962C8B-B14F-4D97-AF65-F5344CB8AC3E}">
        <p14:creationId xmlns:p14="http://schemas.microsoft.com/office/powerpoint/2010/main" val="3862174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19F9D-A603-EB96-648B-949825CB727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4083562-B215-E9A2-1BC8-CD2F6C08D72C}"/>
              </a:ext>
            </a:extLst>
          </p:cNvPr>
          <p:cNvSpPr>
            <a:spLocks noGrp="1"/>
          </p:cNvSpPr>
          <p:nvPr>
            <p:ph type="body" sz="quarter" idx="13"/>
          </p:nvPr>
        </p:nvSpPr>
        <p:spPr>
          <a:xfrm>
            <a:off x="1416049" y="476251"/>
            <a:ext cx="10188123" cy="1003758"/>
          </a:xfrm>
        </p:spPr>
        <p:txBody>
          <a:bodyPr/>
          <a:lstStyle/>
          <a:p>
            <a:pPr>
              <a:spcAft>
                <a:spcPts val="300"/>
              </a:spcAft>
            </a:pPr>
            <a:r>
              <a:rPr kumimoji="0" lang="pl-PL" sz="4400" b="0" i="0" u="none" strike="noStrike" kern="1200" cap="none" spc="40" normalizeH="0" baseline="0" noProof="0" dirty="0">
                <a:ln>
                  <a:noFill/>
                </a:ln>
                <a:solidFill>
                  <a:srgbClr val="092E68"/>
                </a:solidFill>
                <a:effectLst/>
                <a:highlight>
                  <a:srgbClr val="DCDCDC"/>
                </a:highlight>
                <a:uLnTx/>
                <a:uFillTx/>
                <a:latin typeface="DM Serif Display" pitchFamily="2" charset="0"/>
                <a:ea typeface="+mn-ea"/>
                <a:cs typeface="+mn-cs"/>
              </a:rPr>
              <a:t>Kartu su PĮP teikiami </a:t>
            </a:r>
            <a:r>
              <a:rPr kumimoji="0" lang="lt-LT" sz="4400" b="0" i="0" u="none" strike="noStrike" kern="1200" cap="none" spc="40" normalizeH="0" baseline="0" noProof="0" dirty="0">
                <a:ln>
                  <a:noFill/>
                </a:ln>
                <a:solidFill>
                  <a:srgbClr val="092E68"/>
                </a:solidFill>
                <a:effectLst/>
                <a:highlight>
                  <a:srgbClr val="DCDCDC"/>
                </a:highlight>
                <a:uLnTx/>
                <a:uFillTx/>
                <a:latin typeface="DM Serif Display" pitchFamily="2" charset="0"/>
                <a:ea typeface="+mn-ea"/>
                <a:cs typeface="+mn-cs"/>
              </a:rPr>
              <a:t>priedai</a:t>
            </a:r>
            <a:r>
              <a:rPr kumimoji="0" lang="pl-PL" sz="4400" b="0" i="0" u="none" strike="noStrike" kern="1200" cap="none" spc="40" normalizeH="0" baseline="0" noProof="0" dirty="0">
                <a:ln>
                  <a:noFill/>
                </a:ln>
                <a:solidFill>
                  <a:srgbClr val="092E68"/>
                </a:solidFill>
                <a:effectLst/>
                <a:highlight>
                  <a:srgbClr val="DCDCDC"/>
                </a:highlight>
                <a:uLnTx/>
                <a:uFillTx/>
                <a:latin typeface="DM Serif Display" pitchFamily="2" charset="0"/>
                <a:ea typeface="+mn-ea"/>
                <a:cs typeface="+mn-cs"/>
              </a:rPr>
              <a:t>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a:t>
            </a:r>
            <a:r>
              <a:rPr kumimoji="0" lang="en-US" sz="4400" b="0" i="0" u="none" strike="noStrike" kern="1200" cap="none" spc="40" normalizeH="0" baseline="0" noProof="0" dirty="0">
                <a:ln>
                  <a:noFill/>
                </a:ln>
                <a:solidFill>
                  <a:srgbClr val="092E68"/>
                </a:solidFill>
                <a:effectLst/>
                <a:uLnTx/>
                <a:uFillTx/>
                <a:latin typeface="DM Serif Display" pitchFamily="2" charset="0"/>
                <a:ea typeface="+mn-ea"/>
                <a:cs typeface="+mn-cs"/>
              </a:rPr>
              <a:t>7</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64A7F3CD-E0E1-CF3A-486B-64D85485C240}"/>
              </a:ext>
            </a:extLst>
          </p:cNvPr>
          <p:cNvSpPr>
            <a:spLocks noGrp="1"/>
          </p:cNvSpPr>
          <p:nvPr>
            <p:ph type="sldNum" sz="quarter" idx="4"/>
          </p:nvPr>
        </p:nvSpPr>
        <p:spPr/>
        <p:txBody>
          <a:bodyPr/>
          <a:lstStyle/>
          <a:p>
            <a:fld id="{2C9A1DEF-F8CC-264F-9A7B-89BAB9CBC5C2}" type="slidenum">
              <a:rPr lang="en-US" smtClean="0"/>
              <a:pPr/>
              <a:t>40</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38AEAB60-60C4-3E1D-3C58-F5AED2E8B969}"/>
              </a:ext>
            </a:extLst>
          </p:cNvPr>
          <p:cNvSpPr>
            <a:spLocks noGrp="1"/>
          </p:cNvSpPr>
          <p:nvPr>
            <p:ph type="body" sz="quarter" idx="10"/>
          </p:nvPr>
        </p:nvSpPr>
        <p:spPr>
          <a:xfrm>
            <a:off x="1416049" y="1443189"/>
            <a:ext cx="10188123" cy="4594866"/>
          </a:xfrm>
        </p:spPr>
        <p:txBody>
          <a:bodyPr/>
          <a:lstStyle/>
          <a:p>
            <a:pPr marL="342900" marR="0" lvl="0" indent="-342900" algn="just" defTabSz="914400" rtl="0" eaLnBrk="1" fontAlgn="auto" latinLnBrk="0" hangingPunct="1">
              <a:lnSpc>
                <a:spcPct val="100000"/>
              </a:lnSpc>
              <a:spcAft>
                <a:spcPts val="600"/>
              </a:spcAft>
              <a:buClr>
                <a:srgbClr val="142D64"/>
              </a:buClr>
              <a:buSzPct val="100000"/>
              <a:buFont typeface="Poppins" panose="00000500000000000000" pitchFamily="2" charset="-70"/>
              <a:buChar char="।"/>
              <a:tabLst/>
              <a:defRPr/>
            </a:pPr>
            <a:r>
              <a:rPr lang="lt-LT" sz="1800" dirty="0">
                <a:solidFill>
                  <a:schemeClr val="tx1"/>
                </a:solidFill>
                <a:latin typeface="Poppins" panose="00000500000000000000" pitchFamily="2" charset="-70"/>
              </a:rPr>
              <a:t>J</a:t>
            </a:r>
            <a:r>
              <a:rPr lang="pl-PL" sz="1800" dirty="0">
                <a:solidFill>
                  <a:schemeClr val="tx1"/>
                </a:solidFill>
                <a:latin typeface="Poppins" panose="00000500000000000000" pitchFamily="2" charset="-70"/>
              </a:rPr>
              <a:t>eigu projekte numatomi </a:t>
            </a:r>
            <a:r>
              <a:rPr lang="pl-PL" sz="1800" b="1" dirty="0">
                <a:solidFill>
                  <a:srgbClr val="092D68"/>
                </a:solidFill>
                <a:latin typeface="Poppins" panose="00000500000000000000" pitchFamily="2" charset="-70"/>
              </a:rPr>
              <a:t>paprastojo remonto darbai</a:t>
            </a:r>
            <a:r>
              <a:rPr lang="da-DK" sz="1800" dirty="0">
                <a:solidFill>
                  <a:schemeClr val="tx1"/>
                </a:solidFill>
                <a:latin typeface="Poppins" panose="00000500000000000000" pitchFamily="2" charset="-70"/>
              </a:rPr>
              <a:t>:</a:t>
            </a:r>
            <a:endParaRPr lang="lt-LT" sz="1800" dirty="0">
              <a:solidFill>
                <a:schemeClr val="tx1"/>
              </a:solidFill>
              <a:latin typeface="Poppins" panose="00000500000000000000" pitchFamily="2" charset="-70"/>
            </a:endParaRP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paprastojo remonto aprašas, t. y. numatomų sutvarkyti patalpų brėžiniai iš inventorinės bylos ir (ar) orientaciniai planai / brėžiniai / schemos bei preliminarūs darbų kiekių žiniaraščiai arba dokumentai, kuriuose nustatyti orientaciniai darbų kiekiai ir jų kainos.</a:t>
            </a:r>
          </a:p>
          <a:p>
            <a:pPr marL="342900" indent="-342900" algn="just">
              <a:lnSpc>
                <a:spcPct val="100000"/>
              </a:lnSpc>
              <a:spcAft>
                <a:spcPts val="600"/>
              </a:spcAft>
              <a:buClr>
                <a:srgbClr val="142D64"/>
              </a:buClr>
              <a:buFont typeface="Poppins" panose="00000500000000000000" pitchFamily="2" charset="-70"/>
              <a:buChar char="।"/>
              <a:defRPr/>
            </a:pPr>
            <a:r>
              <a:rPr lang="lt-LT" sz="1800" dirty="0">
                <a:solidFill>
                  <a:schemeClr val="tx1"/>
                </a:solidFill>
                <a:latin typeface="Poppins" panose="00000500000000000000" pitchFamily="2" charset="-70"/>
                <a:cs typeface="Poppins" panose="00000500000000000000" pitchFamily="2" charset="-70"/>
              </a:rPr>
              <a:t>Papildomi dokumentai </a:t>
            </a:r>
            <a:r>
              <a:rPr lang="lt-LT" sz="1800" b="1" dirty="0">
                <a:solidFill>
                  <a:srgbClr val="092D68"/>
                </a:solidFill>
                <a:latin typeface="Poppins" panose="00000500000000000000" pitchFamily="2" charset="-70"/>
                <a:cs typeface="Poppins" panose="00000500000000000000" pitchFamily="2" charset="-70"/>
              </a:rPr>
              <a:t>pirmojo kvietimo atveju</a:t>
            </a:r>
            <a:r>
              <a:rPr lang="lt-LT" sz="1800" dirty="0">
                <a:solidFill>
                  <a:schemeClr val="tx1"/>
                </a:solidFill>
                <a:latin typeface="Poppins" panose="00000500000000000000" pitchFamily="2" charset="-70"/>
                <a:cs typeface="Poppins" panose="00000500000000000000" pitchFamily="2" charset="-70"/>
              </a:rPr>
              <a:t>:</a:t>
            </a: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informacija apie pareiškėjui suteiktą valstybės pagalbą (PAFT 1 priedo 4 priedas);</a:t>
            </a: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informacija apie valstybės pagalbos rūšį, į kurią pretenduoja pareiškėjas (Aprašo 7 priedas).</a:t>
            </a:r>
            <a:endParaRPr lang="lt-LT" sz="1800" dirty="0">
              <a:solidFill>
                <a:schemeClr val="tx1"/>
              </a:solidFill>
              <a:latin typeface="Poppins" panose="00000500000000000000" pitchFamily="2" charset="-70"/>
              <a:cs typeface="Poppins" panose="00000500000000000000" pitchFamily="2" charset="-70"/>
            </a:endParaRPr>
          </a:p>
          <a:p>
            <a:pPr marL="342900" indent="-342900" algn="just">
              <a:lnSpc>
                <a:spcPct val="100000"/>
              </a:lnSpc>
              <a:spcAft>
                <a:spcPts val="600"/>
              </a:spcAft>
              <a:buClr>
                <a:srgbClr val="142D64"/>
              </a:buClr>
              <a:buFont typeface="Poppins" panose="00000500000000000000" pitchFamily="2" charset="-70"/>
              <a:buChar char="।"/>
              <a:defRPr/>
            </a:pPr>
            <a:r>
              <a:rPr lang="lt-LT" sz="1800" dirty="0">
                <a:solidFill>
                  <a:schemeClr val="tx1"/>
                </a:solidFill>
                <a:latin typeface="Poppins" panose="00000500000000000000" pitchFamily="2" charset="-70"/>
                <a:cs typeface="Poppins" panose="00000500000000000000" pitchFamily="2" charset="-70"/>
              </a:rPr>
              <a:t>Papildomi dokumentai </a:t>
            </a:r>
            <a:r>
              <a:rPr lang="lt-LT" sz="1800" b="1" dirty="0">
                <a:solidFill>
                  <a:srgbClr val="092D68"/>
                </a:solidFill>
                <a:latin typeface="Poppins" panose="00000500000000000000" pitchFamily="2" charset="-70"/>
                <a:cs typeface="Poppins" panose="00000500000000000000" pitchFamily="2" charset="-70"/>
              </a:rPr>
              <a:t>antrojo kvietimo atveju</a:t>
            </a:r>
            <a:r>
              <a:rPr lang="lt-LT" sz="1800" dirty="0">
                <a:solidFill>
                  <a:schemeClr val="tx1"/>
                </a:solidFill>
                <a:latin typeface="Poppins" panose="00000500000000000000" pitchFamily="2" charset="-70"/>
                <a:cs typeface="Poppins" panose="00000500000000000000" pitchFamily="2" charset="-70"/>
              </a:rPr>
              <a:t>:</a:t>
            </a: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pareiškėjo „Vienos įmonės“ deklaracija (Aprašo 9 priedas);</a:t>
            </a: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b="1" dirty="0">
                <a:solidFill>
                  <a:srgbClr val="008080"/>
                </a:solidFill>
                <a:latin typeface="Poppins" panose="00000500000000000000" pitchFamily="2" charset="-70"/>
                <a:cs typeface="Poppins" panose="00000500000000000000" pitchFamily="2" charset="-70"/>
              </a:rPr>
              <a:t>SVARBU</a:t>
            </a:r>
            <a:r>
              <a:rPr lang="en-US" sz="1600" b="1" dirty="0">
                <a:solidFill>
                  <a:srgbClr val="008080"/>
                </a:solidFill>
                <a:latin typeface="Poppins" panose="00000500000000000000" pitchFamily="2" charset="-70"/>
                <a:cs typeface="Poppins" panose="00000500000000000000" pitchFamily="2" charset="-70"/>
              </a:rPr>
              <a:t>! </a:t>
            </a:r>
            <a:r>
              <a:rPr lang="lt-LT" sz="1600" dirty="0">
                <a:solidFill>
                  <a:schemeClr val="tx1"/>
                </a:solidFill>
                <a:latin typeface="Poppins" panose="00000500000000000000" pitchFamily="2" charset="-70"/>
                <a:cs typeface="Poppins" panose="00000500000000000000" pitchFamily="2" charset="-70"/>
              </a:rPr>
              <a:t>PĮP, kurių visos tinkamos finansuoti išlaidos neviršija 200 tūkst. Eur ir projekte nenumatyta 7 proc. netiesioginių išlaidų fiksuotoji norma, turi pateikti </a:t>
            </a:r>
            <a:r>
              <a:rPr lang="lt-LT" sz="1600" b="1" dirty="0">
                <a:solidFill>
                  <a:srgbClr val="092D68"/>
                </a:solidFill>
                <a:latin typeface="Poppins" panose="00000500000000000000" pitchFamily="2" charset="-70"/>
                <a:cs typeface="Poppins" panose="00000500000000000000" pitchFamily="2" charset="-70"/>
              </a:rPr>
              <a:t>detalius</a:t>
            </a:r>
            <a:r>
              <a:rPr lang="lt-LT" sz="1600" dirty="0">
                <a:solidFill>
                  <a:schemeClr val="tx1"/>
                </a:solidFill>
                <a:latin typeface="Poppins" panose="00000500000000000000" pitchFamily="2" charset="-70"/>
                <a:cs typeface="Poppins" panose="00000500000000000000" pitchFamily="2" charset="-70"/>
              </a:rPr>
              <a:t> išlaidas pagrindžiančius dokumentus.</a:t>
            </a:r>
            <a:endParaRPr lang="en-US" sz="1600" dirty="0">
              <a:solidFill>
                <a:schemeClr val="tx1"/>
              </a:solidFill>
              <a:latin typeface="Poppins" panose="00000500000000000000" pitchFamily="2" charset="-70"/>
              <a:cs typeface="Poppins" panose="00000500000000000000" pitchFamily="2" charset="-70"/>
            </a:endParaRP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en-US" sz="1600" b="1" dirty="0">
                <a:solidFill>
                  <a:srgbClr val="008080"/>
                </a:solidFill>
                <a:latin typeface="Poppins" panose="00000500000000000000" pitchFamily="2" charset="-70"/>
                <a:cs typeface="Poppins" panose="00000500000000000000" pitchFamily="2" charset="-70"/>
              </a:rPr>
              <a:t>SVARBU! </a:t>
            </a:r>
            <a:r>
              <a:rPr lang="en-US" sz="1600" dirty="0">
                <a:solidFill>
                  <a:schemeClr val="tx1"/>
                </a:solidFill>
                <a:latin typeface="Poppins" panose="00000500000000000000" pitchFamily="2" charset="-70"/>
                <a:cs typeface="Poppins" panose="00000500000000000000" pitchFamily="2" charset="-70"/>
              </a:rPr>
              <a:t>Projekt</a:t>
            </a:r>
            <a:r>
              <a:rPr lang="lt-LT" sz="1600" dirty="0">
                <a:solidFill>
                  <a:schemeClr val="tx1"/>
                </a:solidFill>
                <a:latin typeface="Poppins" panose="00000500000000000000" pitchFamily="2" charset="-70"/>
                <a:cs typeface="Poppins" panose="00000500000000000000" pitchFamily="2" charset="-70"/>
              </a:rPr>
              <a:t>ų, kurių visos tinkamos finansuoti išlaidos neviršys 200 000 Eur ir projekte nebus numatyta 7 proc. netiesioginių išlaidų fiksuotoji norma, išlaidoms </a:t>
            </a:r>
            <a:r>
              <a:rPr lang="lt-LT" sz="1600" b="1" dirty="0">
                <a:solidFill>
                  <a:srgbClr val="092D68"/>
                </a:solidFill>
                <a:latin typeface="Poppins" panose="00000500000000000000" pitchFamily="2" charset="-70"/>
                <a:cs typeface="Poppins" panose="00000500000000000000" pitchFamily="2" charset="-70"/>
              </a:rPr>
              <a:t>bus taikomas supaprastintas išlaidų apmokėjimas</a:t>
            </a:r>
            <a:r>
              <a:rPr lang="lt-LT" sz="1600" dirty="0">
                <a:solidFill>
                  <a:schemeClr val="tx1"/>
                </a:solidFill>
                <a:latin typeface="Poppins" panose="00000500000000000000" pitchFamily="2" charset="-70"/>
                <a:cs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defRPr/>
            </a:pPr>
            <a:endParaRPr lang="lt-LT" sz="1800" dirty="0">
              <a:solidFill>
                <a:schemeClr val="tx1"/>
              </a:solidFill>
              <a:latin typeface="Poppins" panose="00000500000000000000" pitchFamily="2" charset="-70"/>
              <a:cs typeface="Poppins" panose="00000500000000000000" pitchFamily="2" charset="-70"/>
            </a:endParaRPr>
          </a:p>
          <a:p>
            <a:pPr marL="342900" indent="-342900" algn="just">
              <a:lnSpc>
                <a:spcPct val="100000"/>
              </a:lnSpc>
              <a:spcAft>
                <a:spcPts val="600"/>
              </a:spcAft>
              <a:buClr>
                <a:srgbClr val="142D64"/>
              </a:buClr>
              <a:buFont typeface="Poppins" panose="00000500000000000000" pitchFamily="2" charset="-70"/>
              <a:buChar char="।"/>
              <a:defRPr/>
            </a:pPr>
            <a:endParaRPr lang="lt-LT" sz="1800" dirty="0">
              <a:solidFill>
                <a:schemeClr val="tx1"/>
              </a:solidFill>
              <a:latin typeface="Poppins" panose="00000500000000000000" pitchFamily="2" charset="-70"/>
              <a:cs typeface="Poppins" panose="00000500000000000000" pitchFamily="2" charset="-70"/>
            </a:endParaRPr>
          </a:p>
          <a:p>
            <a:pPr algn="just">
              <a:lnSpc>
                <a:spcPct val="100000"/>
              </a:lnSpc>
              <a:spcAft>
                <a:spcPts val="600"/>
              </a:spcAft>
              <a:buClr>
                <a:srgbClr val="142D64"/>
              </a:buClr>
              <a:defRPr/>
            </a:pPr>
            <a:endParaRPr lang="lt-LT" sz="1800" dirty="0">
              <a:solidFill>
                <a:schemeClr val="tx1"/>
              </a:solidFill>
              <a:latin typeface="Poppins" panose="00000500000000000000" pitchFamily="2" charset="-70"/>
              <a:cs typeface="Poppins" panose="00000500000000000000" pitchFamily="2" charset="-70"/>
            </a:endParaRPr>
          </a:p>
        </p:txBody>
      </p:sp>
    </p:spTree>
    <p:extLst>
      <p:ext uri="{BB962C8B-B14F-4D97-AF65-F5344CB8AC3E}">
        <p14:creationId xmlns:p14="http://schemas.microsoft.com/office/powerpoint/2010/main" val="3902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94B112-AC88-C66C-09B2-AF011B100728}"/>
              </a:ext>
            </a:extLst>
          </p:cNvPr>
          <p:cNvSpPr>
            <a:spLocks noGrp="1"/>
          </p:cNvSpPr>
          <p:nvPr>
            <p:ph type="body" sz="quarter" idx="13"/>
          </p:nvPr>
        </p:nvSpPr>
        <p:spPr/>
        <p:txBody>
          <a:bodyPr/>
          <a:lstStyle/>
          <a:p>
            <a:pPr>
              <a:spcAft>
                <a:spcPts val="300"/>
              </a:spcAft>
            </a:pPr>
            <a:r>
              <a:rPr lang="lt-LT" dirty="0"/>
              <a:t>Kiti reikalavimai (1)</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D3F5A24F-D379-62D4-3899-FA5811B4AEDE}"/>
              </a:ext>
            </a:extLst>
          </p:cNvPr>
          <p:cNvSpPr>
            <a:spLocks noGrp="1"/>
          </p:cNvSpPr>
          <p:nvPr>
            <p:ph type="sldNum" sz="quarter" idx="4"/>
          </p:nvPr>
        </p:nvSpPr>
        <p:spPr/>
        <p:txBody>
          <a:bodyPr/>
          <a:lstStyle/>
          <a:p>
            <a:fld id="{2C9A1DEF-F8CC-264F-9A7B-89BAB9CBC5C2}" type="slidenum">
              <a:rPr lang="en-US" smtClean="0"/>
              <a:pPr/>
              <a:t>41</a:t>
            </a:fld>
            <a:r>
              <a:rPr lang="en-US" dirty="0"/>
              <a:t>   |   Centrinė projektų valdymo agentūra</a:t>
            </a:r>
            <a:endParaRPr lang="x-none" dirty="0"/>
          </a:p>
        </p:txBody>
      </p:sp>
      <p:sp>
        <p:nvSpPr>
          <p:cNvPr id="6" name="Text Placeholder 1">
            <a:extLst>
              <a:ext uri="{FF2B5EF4-FFF2-40B4-BE49-F238E27FC236}">
                <a16:creationId xmlns:a16="http://schemas.microsoft.com/office/drawing/2014/main" id="{06825BD1-5861-173B-A6E4-EB08F98AAA4F}"/>
              </a:ext>
            </a:extLst>
          </p:cNvPr>
          <p:cNvSpPr>
            <a:spLocks noGrp="1"/>
          </p:cNvSpPr>
          <p:nvPr>
            <p:ph type="body" sz="quarter" idx="10"/>
          </p:nvPr>
        </p:nvSpPr>
        <p:spPr>
          <a:xfrm>
            <a:off x="1416049" y="1588651"/>
            <a:ext cx="10188122" cy="4140036"/>
          </a:xfrm>
        </p:spPr>
        <p:txBody>
          <a:bodyPr/>
          <a:lstStyle/>
          <a:p>
            <a:pPr marL="342900" indent="-342900" algn="just">
              <a:buClr>
                <a:srgbClr val="142D64"/>
              </a:buClr>
              <a:buFont typeface="Poppins" panose="00000500000000000000" pitchFamily="2" charset="-70"/>
              <a:buChar char="।"/>
            </a:pPr>
            <a:r>
              <a:rPr lang="lt-LT" sz="2000" b="1" i="0" dirty="0">
                <a:solidFill>
                  <a:srgbClr val="142D64"/>
                </a:solidFill>
                <a:effectLst/>
                <a:latin typeface="Poppins" panose="00000500000000000000" pitchFamily="2" charset="-70"/>
              </a:rPr>
              <a:t>Projektų įgyvendinimo trukmė:</a:t>
            </a:r>
          </a:p>
          <a:p>
            <a:pPr marL="1028700" lvl="1" indent="-342900" algn="just">
              <a:buClr>
                <a:srgbClr val="142D64"/>
              </a:buClr>
              <a:buFont typeface="Poppins" panose="00000500000000000000" pitchFamily="2" charset="-70"/>
              <a:buChar char="।"/>
            </a:pPr>
            <a:r>
              <a:rPr lang="lt-LT" sz="1800" i="0" dirty="0">
                <a:solidFill>
                  <a:schemeClr val="tx1"/>
                </a:solidFill>
                <a:effectLst/>
                <a:latin typeface="Poppins" panose="00000500000000000000" pitchFamily="2" charset="-70"/>
              </a:rPr>
              <a:t>projekto veiklos turi būti baigtos </a:t>
            </a:r>
            <a:r>
              <a:rPr lang="lt-LT" sz="1800" b="1" i="0" dirty="0">
                <a:solidFill>
                  <a:srgbClr val="092D68"/>
                </a:solidFill>
                <a:effectLst/>
                <a:latin typeface="Poppins" panose="00000500000000000000" pitchFamily="2" charset="-70"/>
              </a:rPr>
              <a:t>ne vėliau kaip iki 2027 m. birželio 30 d.</a:t>
            </a:r>
            <a:r>
              <a:rPr lang="lt-LT" sz="1800" i="0" dirty="0">
                <a:solidFill>
                  <a:schemeClr val="tx1"/>
                </a:solidFill>
                <a:effectLst/>
                <a:latin typeface="Poppins" panose="00000500000000000000" pitchFamily="2" charset="-70"/>
              </a:rPr>
              <a:t>;</a:t>
            </a:r>
          </a:p>
          <a:p>
            <a:pPr marL="1028700" lvl="1" indent="-342900" algn="just">
              <a:spcAft>
                <a:spcPts val="1200"/>
              </a:spcAft>
              <a:buClr>
                <a:srgbClr val="142D64"/>
              </a:buClr>
              <a:buFont typeface="Poppins" panose="00000500000000000000" pitchFamily="2" charset="-70"/>
              <a:buChar char="।"/>
            </a:pPr>
            <a:r>
              <a:rPr lang="lt-LT" sz="1800" b="1" i="0" dirty="0">
                <a:solidFill>
                  <a:srgbClr val="092D68"/>
                </a:solidFill>
                <a:effectLst/>
                <a:latin typeface="Poppins" panose="00000500000000000000" pitchFamily="2" charset="-70"/>
              </a:rPr>
              <a:t>dėl objektyvių priežasčių, kurių projekto vykdytojas negalėjo numatyti PĮP pateikimo ir vertinimo metu</a:t>
            </a:r>
            <a:r>
              <a:rPr lang="lt-LT" sz="1800" i="0" dirty="0">
                <a:solidFill>
                  <a:schemeClr val="tx1"/>
                </a:solidFill>
                <a:effectLst/>
                <a:latin typeface="Poppins" panose="00000500000000000000" pitchFamily="2" charset="-70"/>
              </a:rPr>
              <a:t>, projekto veiklų įgyvendinimo laikotarpis gali būti pratęstas, tačiau </a:t>
            </a:r>
            <a:r>
              <a:rPr lang="lt-LT" sz="1800" b="1" i="0" dirty="0">
                <a:solidFill>
                  <a:srgbClr val="092D68"/>
                </a:solidFill>
                <a:effectLst/>
                <a:latin typeface="Poppins" panose="00000500000000000000" pitchFamily="2" charset="-70"/>
              </a:rPr>
              <a:t>ne ilgiau kaip iki 2028 m. birželio 30 d.</a:t>
            </a:r>
          </a:p>
          <a:p>
            <a:pPr marL="342900" indent="-342900" algn="just">
              <a:buClr>
                <a:srgbClr val="142D64"/>
              </a:buClr>
              <a:buFont typeface="Poppins" panose="00000500000000000000" pitchFamily="2" charset="-70"/>
              <a:buChar char="।"/>
            </a:pPr>
            <a:r>
              <a:rPr lang="lt-LT" sz="2000" spc="40" dirty="0">
                <a:solidFill>
                  <a:schemeClr val="tx1"/>
                </a:solidFill>
                <a:latin typeface="Poppins" panose="00000500000000000000" pitchFamily="2" charset="-70"/>
              </a:rPr>
              <a:t>Vienas </a:t>
            </a:r>
            <a:r>
              <a:rPr lang="lt-LT" sz="2000" b="1" spc="40" dirty="0">
                <a:solidFill>
                  <a:srgbClr val="092D68"/>
                </a:solidFill>
                <a:latin typeface="Poppins" panose="00000500000000000000" pitchFamily="2" charset="-70"/>
              </a:rPr>
              <a:t>pareiškėjas </a:t>
            </a:r>
            <a:r>
              <a:rPr lang="lt-LT" sz="2000" spc="40" dirty="0">
                <a:solidFill>
                  <a:schemeClr val="tx1"/>
                </a:solidFill>
                <a:latin typeface="Poppins" panose="00000500000000000000" pitchFamily="2" charset="-70"/>
              </a:rPr>
              <a:t>gali teikti </a:t>
            </a:r>
            <a:r>
              <a:rPr lang="lt-LT" sz="2000" b="1" spc="40" dirty="0">
                <a:solidFill>
                  <a:srgbClr val="092D68"/>
                </a:solidFill>
                <a:latin typeface="Poppins" panose="00000500000000000000" pitchFamily="2" charset="-70"/>
              </a:rPr>
              <a:t>tik vieną PĮP</a:t>
            </a:r>
            <a:r>
              <a:rPr lang="lt-LT" sz="2000" spc="40" dirty="0">
                <a:solidFill>
                  <a:schemeClr val="tx1"/>
                </a:solidFill>
                <a:latin typeface="Poppins" panose="00000500000000000000" pitchFamily="2" charset="-70"/>
              </a:rPr>
              <a:t>. </a:t>
            </a:r>
            <a:endParaRPr lang="lt-LT" sz="2000" dirty="0">
              <a:solidFill>
                <a:srgbClr val="212529"/>
              </a:solidFill>
              <a:latin typeface="Poppins" panose="00000500000000000000" pitchFamily="2" charset="-70"/>
            </a:endParaRPr>
          </a:p>
          <a:p>
            <a:pPr marL="342900" indent="-342900" algn="just">
              <a:buClr>
                <a:srgbClr val="142D64"/>
              </a:buClr>
              <a:buFont typeface="Poppins" panose="00000500000000000000" pitchFamily="2" charset="-70"/>
              <a:buChar char="।"/>
            </a:pPr>
            <a:r>
              <a:rPr lang="lt-LT" sz="2000" dirty="0">
                <a:solidFill>
                  <a:srgbClr val="212529"/>
                </a:solidFill>
                <a:latin typeface="Poppins" panose="00000500000000000000" pitchFamily="2" charset="-70"/>
              </a:rPr>
              <a:t>Pareiškėjas PĮP gali teikti </a:t>
            </a:r>
            <a:r>
              <a:rPr lang="lt-LT" sz="2000" b="1" dirty="0">
                <a:solidFill>
                  <a:srgbClr val="092D68"/>
                </a:solidFill>
                <a:latin typeface="Poppins" panose="00000500000000000000" pitchFamily="2" charset="-70"/>
              </a:rPr>
              <a:t>arba pagal pirmąjį kvietimą</a:t>
            </a:r>
            <a:r>
              <a:rPr lang="lt-LT" sz="2000" dirty="0">
                <a:solidFill>
                  <a:srgbClr val="212529"/>
                </a:solidFill>
                <a:latin typeface="Poppins" panose="00000500000000000000" pitchFamily="2" charset="-70"/>
              </a:rPr>
              <a:t>, </a:t>
            </a:r>
            <a:r>
              <a:rPr lang="lt-LT" sz="2000" b="1" dirty="0">
                <a:solidFill>
                  <a:srgbClr val="092D68"/>
                </a:solidFill>
                <a:latin typeface="Poppins" panose="00000500000000000000" pitchFamily="2" charset="-70"/>
              </a:rPr>
              <a:t>arba pagal antrąjį kvietimą</a:t>
            </a:r>
            <a:r>
              <a:rPr lang="lt-LT" sz="2000" dirty="0">
                <a:solidFill>
                  <a:srgbClr val="212529"/>
                </a:solidFill>
                <a:latin typeface="Poppins" panose="00000500000000000000" pitchFamily="2" charset="-70"/>
              </a:rPr>
              <a:t>.</a:t>
            </a:r>
            <a:endParaRPr lang="en-US" sz="2000" dirty="0">
              <a:solidFill>
                <a:srgbClr val="212529"/>
              </a:solidFill>
              <a:latin typeface="Poppins" panose="00000500000000000000" pitchFamily="2" charset="-70"/>
            </a:endParaRPr>
          </a:p>
          <a:p>
            <a:pPr marL="342900" indent="-342900" algn="just">
              <a:buClr>
                <a:srgbClr val="142D64"/>
              </a:buClr>
              <a:buFont typeface="Poppins" panose="00000500000000000000" pitchFamily="2" charset="-70"/>
              <a:buChar char="।"/>
            </a:pPr>
            <a:endParaRPr lang="lt-LT" sz="2000" dirty="0">
              <a:solidFill>
                <a:srgbClr val="212529"/>
              </a:solidFill>
              <a:latin typeface="Poppins" panose="00000500000000000000" pitchFamily="2" charset="-70"/>
            </a:endParaRPr>
          </a:p>
          <a:p>
            <a:pPr algn="just">
              <a:buClr>
                <a:srgbClr val="142D64"/>
              </a:buClr>
            </a:pPr>
            <a:endParaRPr lang="lt-LT" sz="2000" b="0" i="0" dirty="0">
              <a:solidFill>
                <a:srgbClr val="212529"/>
              </a:solidFill>
              <a:effectLst/>
              <a:latin typeface="Poppins" panose="00000500000000000000" pitchFamily="2" charset="-70"/>
            </a:endParaRPr>
          </a:p>
        </p:txBody>
      </p:sp>
      <p:grpSp>
        <p:nvGrpSpPr>
          <p:cNvPr id="2" name="Group 158">
            <a:extLst>
              <a:ext uri="{FF2B5EF4-FFF2-40B4-BE49-F238E27FC236}">
                <a16:creationId xmlns:a16="http://schemas.microsoft.com/office/drawing/2014/main" id="{9F063CAE-F7CF-BD86-1202-3CB74BF152DB}"/>
              </a:ext>
            </a:extLst>
          </p:cNvPr>
          <p:cNvGrpSpPr/>
          <p:nvPr/>
        </p:nvGrpSpPr>
        <p:grpSpPr>
          <a:xfrm flipH="1">
            <a:off x="7183861" y="5370423"/>
            <a:ext cx="2377274" cy="427473"/>
            <a:chOff x="3333750" y="3273424"/>
            <a:chExt cx="2473325" cy="593726"/>
          </a:xfrm>
        </p:grpSpPr>
        <p:sp>
          <p:nvSpPr>
            <p:cNvPr id="5" name="Freeform 5">
              <a:extLst>
                <a:ext uri="{FF2B5EF4-FFF2-40B4-BE49-F238E27FC236}">
                  <a16:creationId xmlns:a16="http://schemas.microsoft.com/office/drawing/2014/main" id="{FAC60155-1B6D-49C7-3947-914B4BA56E0E}"/>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7" name="Freeform 6">
              <a:extLst>
                <a:ext uri="{FF2B5EF4-FFF2-40B4-BE49-F238E27FC236}">
                  <a16:creationId xmlns:a16="http://schemas.microsoft.com/office/drawing/2014/main" id="{559FB046-9EB1-181F-75C1-C9F4D0CFCDC8}"/>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8" name="Freeform 7">
              <a:extLst>
                <a:ext uri="{FF2B5EF4-FFF2-40B4-BE49-F238E27FC236}">
                  <a16:creationId xmlns:a16="http://schemas.microsoft.com/office/drawing/2014/main" id="{D8793C69-DDD9-CC37-4879-CB55F424381B}"/>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rgbClr val="0187AC"/>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9" name="Freeform 8">
              <a:extLst>
                <a:ext uri="{FF2B5EF4-FFF2-40B4-BE49-F238E27FC236}">
                  <a16:creationId xmlns:a16="http://schemas.microsoft.com/office/drawing/2014/main" id="{DBA0EB0A-70C1-391C-B4B8-BB4AF6EB8875}"/>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10" name="Oval 9">
              <a:extLst>
                <a:ext uri="{FF2B5EF4-FFF2-40B4-BE49-F238E27FC236}">
                  <a16:creationId xmlns:a16="http://schemas.microsoft.com/office/drawing/2014/main" id="{D737531E-F573-424F-BB76-4B6FE09B8827}"/>
                </a:ext>
              </a:extLst>
            </p:cNvPr>
            <p:cNvSpPr>
              <a:spLocks noChangeArrowheads="1"/>
            </p:cNvSpPr>
            <p:nvPr/>
          </p:nvSpPr>
          <p:spPr bwMode="auto">
            <a:xfrm>
              <a:off x="4373563" y="3449637"/>
              <a:ext cx="407988" cy="92075"/>
            </a:xfrm>
            <a:prstGeom prst="ellipse">
              <a:avLst/>
            </a:prstGeom>
            <a:solidFill>
              <a:srgbClr val="0187AC"/>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grpSp>
      <p:grpSp>
        <p:nvGrpSpPr>
          <p:cNvPr id="11" name="Group 158">
            <a:extLst>
              <a:ext uri="{FF2B5EF4-FFF2-40B4-BE49-F238E27FC236}">
                <a16:creationId xmlns:a16="http://schemas.microsoft.com/office/drawing/2014/main" id="{69FB0D17-2CFB-0D47-A97F-13DDD9163633}"/>
              </a:ext>
            </a:extLst>
          </p:cNvPr>
          <p:cNvGrpSpPr/>
          <p:nvPr/>
        </p:nvGrpSpPr>
        <p:grpSpPr>
          <a:xfrm>
            <a:off x="9561135" y="3343403"/>
            <a:ext cx="1753267" cy="315266"/>
            <a:chOff x="3333750" y="3273424"/>
            <a:chExt cx="2473325" cy="593726"/>
          </a:xfrm>
        </p:grpSpPr>
        <p:sp>
          <p:nvSpPr>
            <p:cNvPr id="12" name="Freeform 5">
              <a:extLst>
                <a:ext uri="{FF2B5EF4-FFF2-40B4-BE49-F238E27FC236}">
                  <a16:creationId xmlns:a16="http://schemas.microsoft.com/office/drawing/2014/main" id="{014EEC4E-C638-BE88-3AEC-243DAB6EA176}"/>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13" name="Freeform 6">
              <a:extLst>
                <a:ext uri="{FF2B5EF4-FFF2-40B4-BE49-F238E27FC236}">
                  <a16:creationId xmlns:a16="http://schemas.microsoft.com/office/drawing/2014/main" id="{11ABB5EF-B870-CCE1-AAD5-BCC07B8FB331}"/>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14" name="Freeform 7">
              <a:extLst>
                <a:ext uri="{FF2B5EF4-FFF2-40B4-BE49-F238E27FC236}">
                  <a16:creationId xmlns:a16="http://schemas.microsoft.com/office/drawing/2014/main" id="{DADE4144-4F43-4A26-1F2C-F2785A386304}"/>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rgbClr val="1AA4BE"/>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15" name="Freeform 8">
              <a:extLst>
                <a:ext uri="{FF2B5EF4-FFF2-40B4-BE49-F238E27FC236}">
                  <a16:creationId xmlns:a16="http://schemas.microsoft.com/office/drawing/2014/main" id="{DAC83C11-0DDE-94E4-A243-89A9F97A991E}"/>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16" name="Oval 9">
              <a:extLst>
                <a:ext uri="{FF2B5EF4-FFF2-40B4-BE49-F238E27FC236}">
                  <a16:creationId xmlns:a16="http://schemas.microsoft.com/office/drawing/2014/main" id="{2FC236F5-1272-A051-5FF9-0DEA7788E129}"/>
                </a:ext>
              </a:extLst>
            </p:cNvPr>
            <p:cNvSpPr>
              <a:spLocks noChangeArrowheads="1"/>
            </p:cNvSpPr>
            <p:nvPr/>
          </p:nvSpPr>
          <p:spPr bwMode="auto">
            <a:xfrm>
              <a:off x="4373563" y="3449637"/>
              <a:ext cx="407988" cy="92075"/>
            </a:xfrm>
            <a:prstGeom prst="ellipse">
              <a:avLst/>
            </a:prstGeom>
            <a:solidFill>
              <a:srgbClr val="1AA4BE"/>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grpSp>
      <p:grpSp>
        <p:nvGrpSpPr>
          <p:cNvPr id="17" name="Group 130">
            <a:extLst>
              <a:ext uri="{FF2B5EF4-FFF2-40B4-BE49-F238E27FC236}">
                <a16:creationId xmlns:a16="http://schemas.microsoft.com/office/drawing/2014/main" id="{C2D0BAC0-BCAF-BFC7-057C-583792569587}"/>
              </a:ext>
            </a:extLst>
          </p:cNvPr>
          <p:cNvGrpSpPr/>
          <p:nvPr/>
        </p:nvGrpSpPr>
        <p:grpSpPr>
          <a:xfrm>
            <a:off x="3039773" y="5756748"/>
            <a:ext cx="3056227" cy="549558"/>
            <a:chOff x="3333750" y="3273424"/>
            <a:chExt cx="2473325" cy="593726"/>
          </a:xfrm>
        </p:grpSpPr>
        <p:sp>
          <p:nvSpPr>
            <p:cNvPr id="18" name="Freeform 5">
              <a:extLst>
                <a:ext uri="{FF2B5EF4-FFF2-40B4-BE49-F238E27FC236}">
                  <a16:creationId xmlns:a16="http://schemas.microsoft.com/office/drawing/2014/main" id="{0FC19FCA-5B70-658B-A78D-74EBC4B7F959}"/>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19" name="Freeform 6">
              <a:extLst>
                <a:ext uri="{FF2B5EF4-FFF2-40B4-BE49-F238E27FC236}">
                  <a16:creationId xmlns:a16="http://schemas.microsoft.com/office/drawing/2014/main" id="{9CD103C3-7028-42FE-BF75-CB2D3775D1C1}"/>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20" name="Freeform 7">
              <a:extLst>
                <a:ext uri="{FF2B5EF4-FFF2-40B4-BE49-F238E27FC236}">
                  <a16:creationId xmlns:a16="http://schemas.microsoft.com/office/drawing/2014/main" id="{E096F165-6C1E-04D4-7C8A-14CD37491A02}"/>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rgbClr val="176490"/>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21" name="Freeform 8">
              <a:extLst>
                <a:ext uri="{FF2B5EF4-FFF2-40B4-BE49-F238E27FC236}">
                  <a16:creationId xmlns:a16="http://schemas.microsoft.com/office/drawing/2014/main" id="{13BC30AD-B2C9-9922-6DCF-CAF6D5D05475}"/>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22" name="Oval 9">
              <a:extLst>
                <a:ext uri="{FF2B5EF4-FFF2-40B4-BE49-F238E27FC236}">
                  <a16:creationId xmlns:a16="http://schemas.microsoft.com/office/drawing/2014/main" id="{BF4DA9A2-582D-B61B-45A6-94F2519287D0}"/>
                </a:ext>
              </a:extLst>
            </p:cNvPr>
            <p:cNvSpPr>
              <a:spLocks noChangeArrowheads="1"/>
            </p:cNvSpPr>
            <p:nvPr/>
          </p:nvSpPr>
          <p:spPr bwMode="auto">
            <a:xfrm>
              <a:off x="4373563" y="3449637"/>
              <a:ext cx="407988" cy="92075"/>
            </a:xfrm>
            <a:prstGeom prst="ellipse">
              <a:avLst/>
            </a:prstGeom>
            <a:solidFill>
              <a:srgbClr val="176490"/>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grpSp>
    </p:spTree>
    <p:extLst>
      <p:ext uri="{BB962C8B-B14F-4D97-AF65-F5344CB8AC3E}">
        <p14:creationId xmlns:p14="http://schemas.microsoft.com/office/powerpoint/2010/main" val="1474290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38EDB-5716-5CD7-1EB5-56139C3DAE3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5F88BC7-66A5-FE1E-4CBE-05B95629B9AA}"/>
              </a:ext>
            </a:extLst>
          </p:cNvPr>
          <p:cNvSpPr>
            <a:spLocks noGrp="1"/>
          </p:cNvSpPr>
          <p:nvPr>
            <p:ph type="body" sz="quarter" idx="13"/>
          </p:nvPr>
        </p:nvSpPr>
        <p:spPr/>
        <p:txBody>
          <a:bodyPr/>
          <a:lstStyle/>
          <a:p>
            <a:pPr>
              <a:spcAft>
                <a:spcPts val="300"/>
              </a:spcAft>
            </a:pPr>
            <a:r>
              <a:rPr lang="lt-LT" dirty="0"/>
              <a:t>Kiti reikalavimai (2)</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CC990423-9900-64AE-8B6B-D9C397A8D5B3}"/>
              </a:ext>
            </a:extLst>
          </p:cNvPr>
          <p:cNvSpPr>
            <a:spLocks noGrp="1"/>
          </p:cNvSpPr>
          <p:nvPr>
            <p:ph type="sldNum" sz="quarter" idx="4"/>
          </p:nvPr>
        </p:nvSpPr>
        <p:spPr/>
        <p:txBody>
          <a:bodyPr/>
          <a:lstStyle/>
          <a:p>
            <a:fld id="{2C9A1DEF-F8CC-264F-9A7B-89BAB9CBC5C2}" type="slidenum">
              <a:rPr lang="en-US" smtClean="0"/>
              <a:pPr/>
              <a:t>42</a:t>
            </a:fld>
            <a:r>
              <a:rPr lang="en-US" dirty="0"/>
              <a:t>   |   Centrinė projektų valdymo agentūra</a:t>
            </a:r>
            <a:endParaRPr lang="x-none" dirty="0"/>
          </a:p>
        </p:txBody>
      </p:sp>
      <p:sp>
        <p:nvSpPr>
          <p:cNvPr id="6" name="Text Placeholder 1">
            <a:extLst>
              <a:ext uri="{FF2B5EF4-FFF2-40B4-BE49-F238E27FC236}">
                <a16:creationId xmlns:a16="http://schemas.microsoft.com/office/drawing/2014/main" id="{3517316E-610D-3F60-8B3E-FFF993CE7416}"/>
              </a:ext>
            </a:extLst>
          </p:cNvPr>
          <p:cNvSpPr>
            <a:spLocks noGrp="1"/>
          </p:cNvSpPr>
          <p:nvPr>
            <p:ph type="body" sz="quarter" idx="10"/>
          </p:nvPr>
        </p:nvSpPr>
        <p:spPr>
          <a:xfrm>
            <a:off x="1416049" y="1480009"/>
            <a:ext cx="10188122" cy="4140036"/>
          </a:xfrm>
        </p:spPr>
        <p:txBody>
          <a:bodyPr/>
          <a:lstStyle/>
          <a:p>
            <a:pPr marL="342900" indent="-342900" algn="just">
              <a:lnSpc>
                <a:spcPct val="100000"/>
              </a:lnSpc>
              <a:spcAft>
                <a:spcPts val="600"/>
              </a:spcAft>
              <a:buClr>
                <a:srgbClr val="142D64"/>
              </a:buClr>
              <a:buFont typeface="Poppins" panose="00000500000000000000" pitchFamily="2" charset="-70"/>
              <a:buChar char="।"/>
            </a:pPr>
            <a:r>
              <a:rPr lang="lt-LT" sz="1800" b="1" i="0" dirty="0">
                <a:solidFill>
                  <a:srgbClr val="142D64"/>
                </a:solidFill>
                <a:effectLst/>
                <a:latin typeface="Poppins" panose="00000500000000000000" pitchFamily="2" charset="-70"/>
              </a:rPr>
              <a:t>HP reikalavimai:</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i="0" dirty="0">
                <a:solidFill>
                  <a:schemeClr val="tx1"/>
                </a:solidFill>
                <a:effectLst/>
                <a:latin typeface="Poppins" panose="00000500000000000000" pitchFamily="2" charset="-70"/>
              </a:rPr>
              <a:t>Projektai turi atitikti reikšmingos žalos nedarymo principą;</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i="0" dirty="0">
                <a:solidFill>
                  <a:schemeClr val="tx1"/>
                </a:solidFill>
                <a:effectLst/>
                <a:latin typeface="Poppins" panose="00000500000000000000" pitchFamily="2" charset="-70"/>
              </a:rPr>
              <a:t>Projektų įgyvendinimo metu turi būti nepažeidžiami HP. Projektuose neturi būti numatyta veiksmų, kurie turėtų neigiamą poveikį įgyvendinant HP.</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b="0" dirty="0">
                <a:solidFill>
                  <a:schemeClr val="tx1"/>
                </a:solidFill>
                <a:latin typeface="Poppins" panose="00000500000000000000" pitchFamily="2" charset="-70"/>
              </a:rPr>
              <a:t>Projektai turi tiesiogiai </a:t>
            </a:r>
            <a:r>
              <a:rPr lang="lt-LT" sz="1600" b="1" dirty="0">
                <a:solidFill>
                  <a:srgbClr val="092D68"/>
                </a:solidFill>
                <a:latin typeface="Poppins" panose="00000500000000000000" pitchFamily="2" charset="-70"/>
              </a:rPr>
              <a:t>prisidėti prie inovatyvumo (kūrybingumo) HP </a:t>
            </a:r>
            <a:r>
              <a:rPr lang="lt-LT" sz="1600" b="0" dirty="0">
                <a:solidFill>
                  <a:schemeClr val="tx1"/>
                </a:solidFill>
                <a:latin typeface="Poppins" panose="00000500000000000000" pitchFamily="2" charset="-70"/>
              </a:rPr>
              <a:t>įgyvendinimo.</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b="0" i="0" dirty="0">
                <a:solidFill>
                  <a:srgbClr val="212529"/>
                </a:solidFill>
                <a:effectLst/>
                <a:latin typeface="Poppins" panose="00000500000000000000" pitchFamily="2" charset="-70"/>
              </a:rPr>
              <a:t>Projektai, įsipareigoję kurti lanksčias ir palankias veiklos sąlygas, turi tiesiogiai </a:t>
            </a:r>
            <a:r>
              <a:rPr lang="lt-LT" sz="1600" b="1" i="0" dirty="0">
                <a:solidFill>
                  <a:srgbClr val="092D68"/>
                </a:solidFill>
                <a:effectLst/>
                <a:latin typeface="Poppins" panose="00000500000000000000" pitchFamily="2" charset="-70"/>
              </a:rPr>
              <a:t>prisidėti prie lygių galimybių visiems HP</a:t>
            </a:r>
            <a:r>
              <a:rPr lang="lt-LT" sz="1600" b="0" i="0" dirty="0">
                <a:solidFill>
                  <a:srgbClr val="212529"/>
                </a:solidFill>
                <a:effectLst/>
                <a:latin typeface="Poppins" panose="00000500000000000000" pitchFamily="2" charset="-70"/>
              </a:rPr>
              <a:t> įgyvendinimo.</a:t>
            </a:r>
          </a:p>
          <a:p>
            <a:pPr marL="342900" indent="-342900" algn="just">
              <a:lnSpc>
                <a:spcPct val="100000"/>
              </a:lnSpc>
              <a:spcAft>
                <a:spcPts val="600"/>
              </a:spcAft>
              <a:buClr>
                <a:srgbClr val="142D64"/>
              </a:buClr>
              <a:buFont typeface="Poppins" panose="00000500000000000000" pitchFamily="2" charset="-70"/>
              <a:buChar char="।"/>
            </a:pPr>
            <a:r>
              <a:rPr lang="lt-LT" sz="1800" b="0" i="0" dirty="0">
                <a:solidFill>
                  <a:srgbClr val="212529"/>
                </a:solidFill>
                <a:effectLst/>
                <a:latin typeface="Poppins" panose="00000500000000000000" pitchFamily="2" charset="-70"/>
              </a:rPr>
              <a:t>Projektuose neturi būti numatyta veiksmų, kurie galėtų riboti ar pažeisti </a:t>
            </a:r>
            <a:r>
              <a:rPr lang="lt-LT" sz="1800" b="1" i="0" dirty="0">
                <a:solidFill>
                  <a:srgbClr val="092D68"/>
                </a:solidFill>
                <a:effectLst/>
                <a:latin typeface="Poppins" panose="00000500000000000000" pitchFamily="2" charset="-70"/>
              </a:rPr>
              <a:t>Chartijoje</a:t>
            </a:r>
            <a:r>
              <a:rPr lang="lt-LT" sz="1800" b="0" i="0" dirty="0">
                <a:solidFill>
                  <a:srgbClr val="212529"/>
                </a:solidFill>
                <a:effectLst/>
                <a:latin typeface="Poppins" panose="00000500000000000000" pitchFamily="2" charset="-70"/>
              </a:rPr>
              <a:t> numatytas pagrindines teises, </a:t>
            </a:r>
            <a:r>
              <a:rPr lang="lt-LT" sz="1800" b="1" i="0" dirty="0">
                <a:solidFill>
                  <a:srgbClr val="092D68"/>
                </a:solidFill>
                <a:effectLst/>
                <a:latin typeface="Poppins" panose="00000500000000000000" pitchFamily="2" charset="-70"/>
              </a:rPr>
              <a:t>Jungtinių Tautų neįgaliųjų teisių konvencijos</a:t>
            </a:r>
            <a:r>
              <a:rPr lang="lt-LT" sz="1800" b="0" i="0" dirty="0">
                <a:solidFill>
                  <a:srgbClr val="212529"/>
                </a:solidFill>
                <a:effectLst/>
                <a:latin typeface="Poppins" panose="00000500000000000000" pitchFamily="2" charset="-70"/>
              </a:rPr>
              <a:t> nuostatas. Projektai turi neprieštarauti Chartijos nuostatoms.</a:t>
            </a:r>
          </a:p>
          <a:p>
            <a:pPr marL="342900" indent="-342900" algn="just">
              <a:lnSpc>
                <a:spcPct val="100000"/>
              </a:lnSpc>
              <a:buClr>
                <a:srgbClr val="142D64"/>
              </a:buClr>
              <a:buFont typeface="Poppins" panose="00000500000000000000" pitchFamily="2" charset="-70"/>
              <a:buChar char="।"/>
            </a:pPr>
            <a:r>
              <a:rPr lang="lt-LT" sz="1800" b="0" i="0" dirty="0">
                <a:solidFill>
                  <a:srgbClr val="212529"/>
                </a:solidFill>
                <a:effectLst/>
                <a:latin typeface="Poppins" panose="00000500000000000000" pitchFamily="2" charset="-70"/>
              </a:rPr>
              <a:t>Projektais turi būti prisidedama prie bent vieno </a:t>
            </a:r>
            <a:r>
              <a:rPr lang="lt-LT" sz="1800" b="1" i="0" dirty="0">
                <a:solidFill>
                  <a:srgbClr val="092D68"/>
                </a:solidFill>
                <a:effectLst/>
                <a:latin typeface="Poppins" panose="00000500000000000000" pitchFamily="2" charset="-70"/>
              </a:rPr>
              <a:t>Europos Sąjungos Baltijos jūros regiono strategijos </a:t>
            </a:r>
            <a:r>
              <a:rPr lang="lt-LT" sz="1800" b="0" i="0" dirty="0">
                <a:solidFill>
                  <a:srgbClr val="212529"/>
                </a:solidFill>
                <a:effectLst/>
                <a:latin typeface="Poppins" panose="00000500000000000000" pitchFamily="2" charset="-70"/>
              </a:rPr>
              <a:t>(ESBJ RS) </a:t>
            </a:r>
            <a:r>
              <a:rPr lang="lt-LT" sz="1800" b="1" i="0" dirty="0">
                <a:solidFill>
                  <a:srgbClr val="092D68"/>
                </a:solidFill>
                <a:effectLst/>
                <a:latin typeface="Poppins" panose="00000500000000000000" pitchFamily="2" charset="-70"/>
              </a:rPr>
              <a:t>tikslo</a:t>
            </a:r>
            <a:r>
              <a:rPr lang="lt-LT" sz="1800" b="0" i="0" dirty="0">
                <a:solidFill>
                  <a:srgbClr val="212529"/>
                </a:solidFill>
                <a:effectLst/>
                <a:latin typeface="Poppins" panose="00000500000000000000" pitchFamily="2" charset="-70"/>
              </a:rPr>
              <a:t> </a:t>
            </a:r>
            <a:r>
              <a:rPr lang="lt-LT" sz="1800" b="1" i="0" dirty="0">
                <a:solidFill>
                  <a:srgbClr val="092D68"/>
                </a:solidFill>
                <a:effectLst/>
                <a:latin typeface="Poppins" panose="00000500000000000000" pitchFamily="2" charset="-70"/>
              </a:rPr>
              <a:t>įgyvendinimo pagal bent vieną</a:t>
            </a:r>
            <a:r>
              <a:rPr lang="lt-LT" sz="1800" b="0" i="0" dirty="0">
                <a:solidFill>
                  <a:srgbClr val="212529"/>
                </a:solidFill>
                <a:effectLst/>
                <a:latin typeface="Poppins" panose="00000500000000000000" pitchFamily="2" charset="-70"/>
              </a:rPr>
              <a:t> ESBJ RS veiksmų plane numatytą </a:t>
            </a:r>
            <a:r>
              <a:rPr lang="lt-LT" sz="1800" b="1" i="0" dirty="0">
                <a:solidFill>
                  <a:srgbClr val="092D68"/>
                </a:solidFill>
                <a:effectLst/>
                <a:latin typeface="Poppins" panose="00000500000000000000" pitchFamily="2" charset="-70"/>
              </a:rPr>
              <a:t>veiksmą kultūros ir (arba) inovacijų politikos srityje (-se)</a:t>
            </a:r>
            <a:r>
              <a:rPr lang="lt-LT" sz="1800" b="0" i="0" dirty="0">
                <a:solidFill>
                  <a:srgbClr val="212529"/>
                </a:solidFill>
                <a:effectLst/>
                <a:latin typeface="Poppins" panose="00000500000000000000" pitchFamily="2" charset="-70"/>
              </a:rPr>
              <a:t>.</a:t>
            </a:r>
          </a:p>
          <a:p>
            <a:pPr algn="ctr">
              <a:lnSpc>
                <a:spcPct val="100000"/>
              </a:lnSpc>
              <a:spcAft>
                <a:spcPts val="600"/>
              </a:spcAft>
              <a:buClr>
                <a:srgbClr val="142D64"/>
              </a:buClr>
            </a:pPr>
            <a:r>
              <a:rPr lang="lt-LT" sz="1600" b="1" dirty="0">
                <a:solidFill>
                  <a:srgbClr val="008080"/>
                </a:solidFill>
                <a:latin typeface="Poppins" panose="00000500000000000000" pitchFamily="2" charset="-70"/>
                <a:cs typeface="Poppins" panose="00000500000000000000" pitchFamily="2" charset="-70"/>
              </a:rPr>
              <a:t>SVARBU</a:t>
            </a:r>
            <a:r>
              <a:rPr lang="en-US" sz="1600" b="1" dirty="0">
                <a:solidFill>
                  <a:srgbClr val="008080"/>
                </a:solidFill>
                <a:latin typeface="Poppins" panose="00000500000000000000" pitchFamily="2" charset="-70"/>
                <a:cs typeface="Poppins" panose="00000500000000000000" pitchFamily="2" charset="-70"/>
              </a:rPr>
              <a:t>!</a:t>
            </a:r>
            <a:r>
              <a:rPr lang="lt-LT" sz="1600" b="1" dirty="0">
                <a:solidFill>
                  <a:srgbClr val="092D68"/>
                </a:solidFill>
                <a:latin typeface="Poppins" panose="00000500000000000000" pitchFamily="2" charset="-70"/>
                <a:cs typeface="Poppins" panose="00000500000000000000" pitchFamily="2" charset="-70"/>
              </a:rPr>
              <a:t> Projekto atitiktis HP turi būti pagrįsta PĮP dalyje „Horizontalieji principai“</a:t>
            </a:r>
            <a:r>
              <a:rPr lang="lt-LT" sz="1800" dirty="0">
                <a:solidFill>
                  <a:schemeClr val="tx1"/>
                </a:solidFill>
              </a:rPr>
              <a:t>.</a:t>
            </a:r>
            <a:endParaRPr lang="lt-LT" sz="1800" b="0" i="0" dirty="0">
              <a:solidFill>
                <a:srgbClr val="212529"/>
              </a:solidFill>
              <a:effectLst/>
              <a:latin typeface="Poppins" panose="00000500000000000000" pitchFamily="2" charset="-70"/>
            </a:endParaRPr>
          </a:p>
        </p:txBody>
      </p:sp>
    </p:spTree>
    <p:extLst>
      <p:ext uri="{BB962C8B-B14F-4D97-AF65-F5344CB8AC3E}">
        <p14:creationId xmlns:p14="http://schemas.microsoft.com/office/powerpoint/2010/main" val="610916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p:cNvGrpSpPr/>
        <p:nvPr/>
      </p:nvGrpSpPr>
      <p:grpSpPr>
        <a:xfrm>
          <a:off x="0" y="0"/>
          <a:ext cx="0" cy="0"/>
          <a:chOff x="0" y="0"/>
          <a:chExt cx="0" cy="0"/>
        </a:xfrm>
      </p:grpSpPr>
      <p:cxnSp>
        <p:nvCxnSpPr>
          <p:cNvPr id="17" name="Straight Connector 16"/>
          <p:cNvCxnSpPr/>
          <p:nvPr/>
        </p:nvCxnSpPr>
        <p:spPr>
          <a:xfrm rot="16200000" flipH="1">
            <a:off x="1010137" y="2309765"/>
            <a:ext cx="1290287" cy="3841"/>
          </a:xfrm>
          <a:prstGeom prst="line">
            <a:avLst/>
          </a:prstGeom>
          <a:ln w="19050">
            <a:solidFill>
              <a:schemeClr val="tx2">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Freeform 36"/>
          <p:cNvSpPr>
            <a:spLocks noEditPoints="1"/>
          </p:cNvSpPr>
          <p:nvPr/>
        </p:nvSpPr>
        <p:spPr bwMode="auto">
          <a:xfrm>
            <a:off x="1290530" y="1664379"/>
            <a:ext cx="270933" cy="29421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19" name="TextBox 18"/>
          <p:cNvSpPr txBox="1"/>
          <p:nvPr/>
        </p:nvSpPr>
        <p:spPr>
          <a:xfrm>
            <a:off x="1760431" y="1628984"/>
            <a:ext cx="2111983" cy="400110"/>
          </a:xfrm>
          <a:prstGeom prst="rect">
            <a:avLst/>
          </a:prstGeom>
          <a:noFill/>
        </p:spPr>
        <p:txBody>
          <a:bodyPr wrap="square" lIns="0" tIns="0" rIns="0" bIns="0" rtlCol="0">
            <a:spAutoFit/>
          </a:bodyPr>
          <a:lstStyle/>
          <a:p>
            <a:pPr defTabSz="1219170"/>
            <a:r>
              <a:rPr lang="en-US" sz="1400" b="1" dirty="0">
                <a:latin typeface="Poppins" panose="00000500000000000000" pitchFamily="2" charset="-70"/>
                <a:cs typeface="Poppins" panose="00000500000000000000" pitchFamily="2" charset="-70"/>
              </a:rPr>
              <a:t>Kvietim</a:t>
            </a:r>
            <a:r>
              <a:rPr lang="lt-LT" sz="1400" b="1" dirty="0">
                <a:latin typeface="Poppins" panose="00000500000000000000" pitchFamily="2" charset="-70"/>
                <a:cs typeface="Poppins" panose="00000500000000000000" pitchFamily="2" charset="-70"/>
              </a:rPr>
              <a:t>ų</a:t>
            </a:r>
            <a:r>
              <a:rPr lang="en-US" sz="1400" b="1" dirty="0">
                <a:latin typeface="Poppins" panose="00000500000000000000" pitchFamily="2" charset="-70"/>
                <a:cs typeface="Poppins" panose="00000500000000000000" pitchFamily="2" charset="-70"/>
              </a:rPr>
              <a:t> skelbimas</a:t>
            </a:r>
          </a:p>
          <a:p>
            <a:pPr defTabSz="1219170"/>
            <a:r>
              <a:rPr lang="en-US" sz="1200" dirty="0">
                <a:solidFill>
                  <a:schemeClr val="tx1">
                    <a:lumMod val="75000"/>
                    <a:lumOff val="25000"/>
                  </a:schemeClr>
                </a:solidFill>
                <a:latin typeface="Poppins" panose="00000500000000000000" pitchFamily="2" charset="-70"/>
                <a:cs typeface="Poppins" panose="00000500000000000000" pitchFamily="2" charset="-70"/>
              </a:rPr>
              <a:t>202</a:t>
            </a:r>
            <a:r>
              <a:rPr lang="lt-LT" sz="1200" dirty="0">
                <a:solidFill>
                  <a:schemeClr val="tx1">
                    <a:lumMod val="75000"/>
                    <a:lumOff val="25000"/>
                  </a:schemeClr>
                </a:solidFill>
                <a:latin typeface="Poppins" panose="00000500000000000000" pitchFamily="2" charset="-70"/>
                <a:cs typeface="Poppins" panose="00000500000000000000" pitchFamily="2" charset="-70"/>
              </a:rPr>
              <a:t>5-12-16</a:t>
            </a:r>
            <a:endParaRPr lang="en-US" sz="1200" dirty="0">
              <a:solidFill>
                <a:schemeClr val="tx1">
                  <a:lumMod val="75000"/>
                  <a:lumOff val="25000"/>
                </a:schemeClr>
              </a:solidFill>
              <a:latin typeface="Poppins" panose="00000500000000000000" pitchFamily="2" charset="-70"/>
              <a:cs typeface="Poppins" panose="00000500000000000000" pitchFamily="2" charset="-70"/>
            </a:endParaRPr>
          </a:p>
        </p:txBody>
      </p:sp>
      <p:cxnSp>
        <p:nvCxnSpPr>
          <p:cNvPr id="21" name="Straight Connector 20"/>
          <p:cNvCxnSpPr/>
          <p:nvPr/>
        </p:nvCxnSpPr>
        <p:spPr>
          <a:xfrm rot="16200000" flipH="1">
            <a:off x="3968398" y="2309765"/>
            <a:ext cx="1290287" cy="3841"/>
          </a:xfrm>
          <a:prstGeom prst="line">
            <a:avLst/>
          </a:prstGeom>
          <a:ln w="19050">
            <a:solidFill>
              <a:schemeClr val="tx2">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Freeform 36"/>
          <p:cNvSpPr>
            <a:spLocks noEditPoints="1"/>
          </p:cNvSpPr>
          <p:nvPr/>
        </p:nvSpPr>
        <p:spPr bwMode="auto">
          <a:xfrm>
            <a:off x="4248791" y="1664379"/>
            <a:ext cx="270933" cy="29421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23" name="TextBox 22"/>
          <p:cNvSpPr txBox="1"/>
          <p:nvPr/>
        </p:nvSpPr>
        <p:spPr>
          <a:xfrm>
            <a:off x="4718691" y="1628984"/>
            <a:ext cx="1642260" cy="584775"/>
          </a:xfrm>
          <a:prstGeom prst="rect">
            <a:avLst/>
          </a:prstGeom>
          <a:noFill/>
        </p:spPr>
        <p:txBody>
          <a:bodyPr wrap="square" lIns="0" tIns="0" rIns="0" bIns="0" rtlCol="0">
            <a:spAutoFit/>
          </a:bodyPr>
          <a:lstStyle/>
          <a:p>
            <a:pPr defTabSz="1219170"/>
            <a:r>
              <a:rPr lang="en-US" sz="1400" b="1" dirty="0">
                <a:latin typeface="Poppins" panose="00000500000000000000" pitchFamily="2" charset="-70"/>
                <a:cs typeface="Poppins" panose="00000500000000000000" pitchFamily="2" charset="-70"/>
              </a:rPr>
              <a:t>Vertinimas</a:t>
            </a:r>
          </a:p>
          <a:p>
            <a:pPr defTabSz="1219170"/>
            <a:r>
              <a:rPr lang="en-US" sz="1200" dirty="0">
                <a:solidFill>
                  <a:schemeClr val="tx1">
                    <a:lumMod val="75000"/>
                    <a:lumOff val="25000"/>
                  </a:schemeClr>
                </a:solidFill>
                <a:latin typeface="Poppins" panose="00000500000000000000" pitchFamily="2" charset="-70"/>
                <a:cs typeface="Poppins" panose="00000500000000000000" pitchFamily="2" charset="-70"/>
              </a:rPr>
              <a:t>70 d. d. nuo kvietimo pabaigos</a:t>
            </a:r>
          </a:p>
        </p:txBody>
      </p:sp>
      <p:cxnSp>
        <p:nvCxnSpPr>
          <p:cNvPr id="25" name="Straight Connector 24"/>
          <p:cNvCxnSpPr/>
          <p:nvPr/>
        </p:nvCxnSpPr>
        <p:spPr>
          <a:xfrm rot="16200000" flipH="1">
            <a:off x="6895003" y="2313899"/>
            <a:ext cx="1290287" cy="3841"/>
          </a:xfrm>
          <a:prstGeom prst="line">
            <a:avLst/>
          </a:prstGeom>
          <a:ln w="19050">
            <a:solidFill>
              <a:schemeClr val="tx2">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Freeform 36"/>
          <p:cNvSpPr>
            <a:spLocks noEditPoints="1"/>
          </p:cNvSpPr>
          <p:nvPr/>
        </p:nvSpPr>
        <p:spPr bwMode="auto">
          <a:xfrm>
            <a:off x="7175396" y="1668513"/>
            <a:ext cx="270933" cy="29421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27" name="TextBox 26"/>
          <p:cNvSpPr txBox="1"/>
          <p:nvPr/>
        </p:nvSpPr>
        <p:spPr>
          <a:xfrm>
            <a:off x="7645297" y="1633118"/>
            <a:ext cx="1769464" cy="800219"/>
          </a:xfrm>
          <a:prstGeom prst="rect">
            <a:avLst/>
          </a:prstGeom>
          <a:noFill/>
        </p:spPr>
        <p:txBody>
          <a:bodyPr wrap="square" lIns="0" tIns="0" rIns="0" bIns="0" rtlCol="0">
            <a:spAutoFit/>
          </a:bodyPr>
          <a:lstStyle/>
          <a:p>
            <a:pPr defTabSz="1219170"/>
            <a:r>
              <a:rPr lang="lt-LT" sz="1400" b="1" dirty="0">
                <a:latin typeface="Poppins" panose="00000500000000000000" pitchFamily="2" charset="-70"/>
                <a:cs typeface="Poppins" panose="00000500000000000000" pitchFamily="2" charset="-70"/>
              </a:rPr>
              <a:t>Sutarčių pasirašymas</a:t>
            </a:r>
          </a:p>
          <a:p>
            <a:pPr defTabSz="1219170"/>
            <a:r>
              <a:rPr lang="en-US" sz="1200" dirty="0">
                <a:solidFill>
                  <a:schemeClr val="tx1">
                    <a:lumMod val="75000"/>
                    <a:lumOff val="25000"/>
                  </a:schemeClr>
                </a:solidFill>
                <a:latin typeface="Poppins" panose="00000500000000000000" pitchFamily="2" charset="-70"/>
                <a:cs typeface="Poppins" panose="00000500000000000000" pitchFamily="2" charset="-70"/>
              </a:rPr>
              <a:t>22 d. d. po </a:t>
            </a:r>
            <a:r>
              <a:rPr lang="lt-LT" sz="1200" dirty="0">
                <a:solidFill>
                  <a:schemeClr val="tx1">
                    <a:lumMod val="75000"/>
                    <a:lumOff val="25000"/>
                  </a:schemeClr>
                </a:solidFill>
                <a:latin typeface="Poppins" panose="00000500000000000000" pitchFamily="2" charset="-70"/>
                <a:cs typeface="Poppins" panose="00000500000000000000" pitchFamily="2" charset="-70"/>
              </a:rPr>
              <a:t>įsakymo pasirašymo</a:t>
            </a:r>
            <a:endParaRPr lang="en-US" sz="1200" dirty="0">
              <a:solidFill>
                <a:schemeClr val="tx1">
                  <a:lumMod val="75000"/>
                  <a:lumOff val="25000"/>
                </a:schemeClr>
              </a:solidFill>
              <a:latin typeface="Poppins" panose="00000500000000000000" pitchFamily="2" charset="-70"/>
              <a:cs typeface="Poppins" panose="00000500000000000000" pitchFamily="2" charset="-70"/>
            </a:endParaRPr>
          </a:p>
        </p:txBody>
      </p:sp>
      <p:cxnSp>
        <p:nvCxnSpPr>
          <p:cNvPr id="29" name="Straight Connector 28"/>
          <p:cNvCxnSpPr/>
          <p:nvPr/>
        </p:nvCxnSpPr>
        <p:spPr>
          <a:xfrm rot="16200000" flipH="1">
            <a:off x="2501503" y="5255147"/>
            <a:ext cx="1290287" cy="3841"/>
          </a:xfrm>
          <a:prstGeom prst="line">
            <a:avLst/>
          </a:prstGeom>
          <a:ln w="19050">
            <a:solidFill>
              <a:schemeClr val="tx2">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Freeform 36"/>
          <p:cNvSpPr>
            <a:spLocks noEditPoints="1"/>
          </p:cNvSpPr>
          <p:nvPr/>
        </p:nvSpPr>
        <p:spPr bwMode="auto">
          <a:xfrm>
            <a:off x="3246325" y="5549560"/>
            <a:ext cx="270933" cy="29421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31" name="TextBox 30"/>
          <p:cNvSpPr txBox="1"/>
          <p:nvPr/>
        </p:nvSpPr>
        <p:spPr>
          <a:xfrm>
            <a:off x="961749" y="5515143"/>
            <a:ext cx="2111983" cy="400110"/>
          </a:xfrm>
          <a:prstGeom prst="rect">
            <a:avLst/>
          </a:prstGeom>
          <a:noFill/>
        </p:spPr>
        <p:txBody>
          <a:bodyPr wrap="square" lIns="0" tIns="0" rIns="0" bIns="0" rtlCol="0">
            <a:spAutoFit/>
          </a:bodyPr>
          <a:lstStyle/>
          <a:p>
            <a:pPr algn="r" defTabSz="1219170"/>
            <a:r>
              <a:rPr lang="en-US" sz="1400" b="1" dirty="0">
                <a:latin typeface="Poppins" panose="00000500000000000000" pitchFamily="2" charset="-70"/>
                <a:cs typeface="Poppins" panose="00000500000000000000" pitchFamily="2" charset="-70"/>
              </a:rPr>
              <a:t>Kvietim</a:t>
            </a:r>
            <a:r>
              <a:rPr lang="lt-LT" sz="1400" b="1" dirty="0">
                <a:latin typeface="Poppins" panose="00000500000000000000" pitchFamily="2" charset="-70"/>
                <a:cs typeface="Poppins" panose="00000500000000000000" pitchFamily="2" charset="-70"/>
              </a:rPr>
              <a:t>ų</a:t>
            </a:r>
            <a:r>
              <a:rPr lang="en-US" sz="1400" b="1" dirty="0">
                <a:latin typeface="Poppins" panose="00000500000000000000" pitchFamily="2" charset="-70"/>
                <a:cs typeface="Poppins" panose="00000500000000000000" pitchFamily="2" charset="-70"/>
              </a:rPr>
              <a:t> pabaiga</a:t>
            </a:r>
          </a:p>
          <a:p>
            <a:pPr algn="r" defTabSz="1219170"/>
            <a:r>
              <a:rPr lang="en-US" sz="1200" dirty="0">
                <a:solidFill>
                  <a:schemeClr val="tx1">
                    <a:lumMod val="75000"/>
                    <a:lumOff val="25000"/>
                  </a:schemeClr>
                </a:solidFill>
                <a:latin typeface="Poppins" panose="00000500000000000000" pitchFamily="2" charset="-70"/>
                <a:cs typeface="Poppins" panose="00000500000000000000" pitchFamily="2" charset="-70"/>
              </a:rPr>
              <a:t>202</a:t>
            </a:r>
            <a:r>
              <a:rPr lang="lt-LT" sz="1200" dirty="0">
                <a:solidFill>
                  <a:schemeClr val="tx1">
                    <a:lumMod val="75000"/>
                    <a:lumOff val="25000"/>
                  </a:schemeClr>
                </a:solidFill>
                <a:latin typeface="Poppins" panose="00000500000000000000" pitchFamily="2" charset="-70"/>
                <a:cs typeface="Poppins" panose="00000500000000000000" pitchFamily="2" charset="-70"/>
              </a:rPr>
              <a:t>6-04</a:t>
            </a:r>
            <a:r>
              <a:rPr lang="en-US" sz="1200" dirty="0">
                <a:solidFill>
                  <a:schemeClr val="tx1">
                    <a:lumMod val="75000"/>
                    <a:lumOff val="25000"/>
                  </a:schemeClr>
                </a:solidFill>
                <a:latin typeface="Poppins" panose="00000500000000000000" pitchFamily="2" charset="-70"/>
                <a:cs typeface="Poppins" panose="00000500000000000000" pitchFamily="2" charset="-70"/>
              </a:rPr>
              <a:t>-</a:t>
            </a:r>
            <a:r>
              <a:rPr lang="lt-LT" sz="1200" dirty="0">
                <a:solidFill>
                  <a:schemeClr val="tx1">
                    <a:lumMod val="75000"/>
                    <a:lumOff val="25000"/>
                  </a:schemeClr>
                </a:solidFill>
                <a:latin typeface="Poppins" panose="00000500000000000000" pitchFamily="2" charset="-70"/>
                <a:cs typeface="Poppins" panose="00000500000000000000" pitchFamily="2" charset="-70"/>
              </a:rPr>
              <a:t>30, 17 val.</a:t>
            </a:r>
            <a:endParaRPr lang="en-US" sz="1200" dirty="0">
              <a:solidFill>
                <a:schemeClr val="tx1">
                  <a:lumMod val="75000"/>
                  <a:lumOff val="25000"/>
                </a:schemeClr>
              </a:solidFill>
              <a:latin typeface="Poppins" panose="00000500000000000000" pitchFamily="2" charset="-70"/>
              <a:cs typeface="Poppins" panose="00000500000000000000" pitchFamily="2" charset="-70"/>
            </a:endParaRPr>
          </a:p>
        </p:txBody>
      </p:sp>
      <p:cxnSp>
        <p:nvCxnSpPr>
          <p:cNvPr id="33" name="Straight Connector 32"/>
          <p:cNvCxnSpPr/>
          <p:nvPr/>
        </p:nvCxnSpPr>
        <p:spPr>
          <a:xfrm rot="16200000" flipH="1">
            <a:off x="5484432" y="5255146"/>
            <a:ext cx="1290287" cy="3841"/>
          </a:xfrm>
          <a:prstGeom prst="line">
            <a:avLst/>
          </a:prstGeom>
          <a:ln w="19050">
            <a:solidFill>
              <a:schemeClr val="tx2">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4" name="Freeform 36"/>
          <p:cNvSpPr>
            <a:spLocks noEditPoints="1"/>
          </p:cNvSpPr>
          <p:nvPr/>
        </p:nvSpPr>
        <p:spPr bwMode="auto">
          <a:xfrm>
            <a:off x="6229254" y="5549559"/>
            <a:ext cx="270933" cy="29421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35" name="TextBox 34"/>
          <p:cNvSpPr txBox="1"/>
          <p:nvPr/>
        </p:nvSpPr>
        <p:spPr>
          <a:xfrm>
            <a:off x="3944678" y="5467406"/>
            <a:ext cx="2111983" cy="430887"/>
          </a:xfrm>
          <a:prstGeom prst="rect">
            <a:avLst/>
          </a:prstGeom>
          <a:noFill/>
        </p:spPr>
        <p:txBody>
          <a:bodyPr wrap="square" lIns="0" tIns="0" rIns="0" bIns="0" rtlCol="0">
            <a:spAutoFit/>
          </a:bodyPr>
          <a:lstStyle/>
          <a:p>
            <a:pPr algn="r" defTabSz="1219170"/>
            <a:r>
              <a:rPr lang="lt-LT" sz="1400" b="1" dirty="0">
                <a:latin typeface="Poppins" panose="00000500000000000000" pitchFamily="2" charset="-70"/>
                <a:cs typeface="Poppins" panose="00000500000000000000" pitchFamily="2" charset="-70"/>
              </a:rPr>
              <a:t>Įsakymas skirti finansavimą</a:t>
            </a:r>
            <a:endParaRPr lang="en-US" sz="1400" dirty="0">
              <a:latin typeface="Poppins" panose="00000500000000000000" pitchFamily="2" charset="-70"/>
              <a:cs typeface="Poppins" panose="00000500000000000000" pitchFamily="2" charset="-70"/>
            </a:endParaRPr>
          </a:p>
        </p:txBody>
      </p:sp>
      <p:grpSp>
        <p:nvGrpSpPr>
          <p:cNvPr id="40" name="Group 39"/>
          <p:cNvGrpSpPr/>
          <p:nvPr/>
        </p:nvGrpSpPr>
        <p:grpSpPr>
          <a:xfrm>
            <a:off x="519891" y="2983688"/>
            <a:ext cx="8848998" cy="1581744"/>
            <a:chOff x="389918" y="2237766"/>
            <a:chExt cx="6636748" cy="1186308"/>
          </a:xfrm>
        </p:grpSpPr>
        <p:sp>
          <p:nvSpPr>
            <p:cNvPr id="4" name="Rectangle 3"/>
            <p:cNvSpPr/>
            <p:nvPr/>
          </p:nvSpPr>
          <p:spPr>
            <a:xfrm>
              <a:off x="389918" y="2564050"/>
              <a:ext cx="553958" cy="5293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US" sz="2133" b="1" dirty="0">
                <a:solidFill>
                  <a:srgbClr val="FFFFFF"/>
                </a:solidFill>
                <a:latin typeface="Calibri"/>
              </a:endParaRPr>
            </a:p>
          </p:txBody>
        </p:sp>
        <p:sp>
          <p:nvSpPr>
            <p:cNvPr id="5" name="Rectangle 4"/>
            <p:cNvSpPr/>
            <p:nvPr/>
          </p:nvSpPr>
          <p:spPr>
            <a:xfrm>
              <a:off x="949733" y="2564050"/>
              <a:ext cx="553958" cy="529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r>
                <a:rPr lang="en-US" sz="900" b="1" dirty="0">
                  <a:solidFill>
                    <a:srgbClr val="FFFFFF"/>
                  </a:solidFill>
                  <a:latin typeface="Poppins" panose="00000500000000000000" pitchFamily="2" charset="-70"/>
                  <a:cs typeface="Poppins" panose="00000500000000000000" pitchFamily="2" charset="-70"/>
                </a:rPr>
                <a:t>Skelbimas</a:t>
              </a:r>
            </a:p>
          </p:txBody>
        </p:sp>
        <p:sp>
          <p:nvSpPr>
            <p:cNvPr id="6" name="Rectangle 5"/>
            <p:cNvSpPr/>
            <p:nvPr/>
          </p:nvSpPr>
          <p:spPr>
            <a:xfrm>
              <a:off x="1502690" y="2564050"/>
              <a:ext cx="553958" cy="5293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US" sz="2133" b="1" dirty="0">
                <a:solidFill>
                  <a:srgbClr val="FFFFFF"/>
                </a:solidFill>
                <a:latin typeface="Calibri"/>
              </a:endParaRPr>
            </a:p>
          </p:txBody>
        </p:sp>
        <p:sp>
          <p:nvSpPr>
            <p:cNvPr id="7" name="Rectangle 6"/>
            <p:cNvSpPr/>
            <p:nvPr/>
          </p:nvSpPr>
          <p:spPr>
            <a:xfrm>
              <a:off x="2055647" y="2564050"/>
              <a:ext cx="553958" cy="5293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r>
                <a:rPr lang="en-US" sz="900" b="1" dirty="0">
                  <a:solidFill>
                    <a:srgbClr val="FFFFFF"/>
                  </a:solidFill>
                  <a:latin typeface="Poppins" panose="00000500000000000000" pitchFamily="2" charset="-70"/>
                  <a:cs typeface="Poppins" panose="00000500000000000000" pitchFamily="2" charset="-70"/>
                </a:rPr>
                <a:t>Pabaiga</a:t>
              </a:r>
            </a:p>
          </p:txBody>
        </p:sp>
        <p:sp>
          <p:nvSpPr>
            <p:cNvPr id="8" name="Rectangle 7"/>
            <p:cNvSpPr/>
            <p:nvPr/>
          </p:nvSpPr>
          <p:spPr>
            <a:xfrm>
              <a:off x="2615462" y="2564050"/>
              <a:ext cx="553958" cy="5293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US" sz="2133" b="1" dirty="0">
                <a:solidFill>
                  <a:srgbClr val="FFFFFF"/>
                </a:solidFill>
                <a:latin typeface="Calibri"/>
              </a:endParaRPr>
            </a:p>
          </p:txBody>
        </p:sp>
        <p:sp>
          <p:nvSpPr>
            <p:cNvPr id="9" name="Rectangle 8"/>
            <p:cNvSpPr/>
            <p:nvPr/>
          </p:nvSpPr>
          <p:spPr>
            <a:xfrm>
              <a:off x="3168419" y="2564050"/>
              <a:ext cx="553958" cy="5293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r>
                <a:rPr lang="lt-LT" sz="900" b="1" dirty="0">
                  <a:solidFill>
                    <a:srgbClr val="FFFFFF"/>
                  </a:solidFill>
                  <a:latin typeface="Poppins" panose="00000500000000000000" pitchFamily="2" charset="-70"/>
                  <a:cs typeface="Poppins" panose="00000500000000000000" pitchFamily="2" charset="-70"/>
                </a:rPr>
                <a:t>Vertinimas</a:t>
              </a:r>
              <a:endParaRPr lang="en-US" sz="900" b="1" dirty="0">
                <a:solidFill>
                  <a:srgbClr val="FFFFFF"/>
                </a:solidFill>
                <a:latin typeface="Poppins" panose="00000500000000000000" pitchFamily="2" charset="-70"/>
                <a:cs typeface="Poppins" panose="00000500000000000000" pitchFamily="2" charset="-70"/>
              </a:endParaRPr>
            </a:p>
          </p:txBody>
        </p:sp>
        <p:sp>
          <p:nvSpPr>
            <p:cNvPr id="10" name="Rectangle 9"/>
            <p:cNvSpPr/>
            <p:nvPr/>
          </p:nvSpPr>
          <p:spPr>
            <a:xfrm>
              <a:off x="3721376" y="2564050"/>
              <a:ext cx="553958" cy="5293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US" sz="2133" b="1" dirty="0">
                <a:solidFill>
                  <a:srgbClr val="FFFFFF"/>
                </a:solidFill>
                <a:latin typeface="Calibri"/>
              </a:endParaRPr>
            </a:p>
          </p:txBody>
        </p:sp>
        <p:sp>
          <p:nvSpPr>
            <p:cNvPr id="11" name="Rectangle 10"/>
            <p:cNvSpPr/>
            <p:nvPr/>
          </p:nvSpPr>
          <p:spPr>
            <a:xfrm>
              <a:off x="4274333" y="2564050"/>
              <a:ext cx="553958" cy="529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r>
                <a:rPr lang="lt-LT" sz="900" b="1" dirty="0">
                  <a:solidFill>
                    <a:srgbClr val="FFFFFF"/>
                  </a:solidFill>
                  <a:latin typeface="Poppins" panose="00000500000000000000" pitchFamily="2" charset="-70"/>
                  <a:cs typeface="Poppins" panose="00000500000000000000" pitchFamily="2" charset="-70"/>
                </a:rPr>
                <a:t>Įsakymas</a:t>
              </a:r>
              <a:endParaRPr lang="en-US" sz="900" b="1" dirty="0">
                <a:solidFill>
                  <a:srgbClr val="FFFFFF"/>
                </a:solidFill>
                <a:latin typeface="Poppins" panose="00000500000000000000" pitchFamily="2" charset="-70"/>
                <a:cs typeface="Poppins" panose="00000500000000000000" pitchFamily="2" charset="-70"/>
              </a:endParaRPr>
            </a:p>
          </p:txBody>
        </p:sp>
        <p:sp>
          <p:nvSpPr>
            <p:cNvPr id="12" name="Rectangle 11"/>
            <p:cNvSpPr/>
            <p:nvPr/>
          </p:nvSpPr>
          <p:spPr>
            <a:xfrm>
              <a:off x="4827290" y="2564050"/>
              <a:ext cx="553958" cy="5293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US" sz="2133" b="1" dirty="0">
                <a:solidFill>
                  <a:srgbClr val="FFFFFF"/>
                </a:solidFill>
                <a:latin typeface="Calibri"/>
              </a:endParaRPr>
            </a:p>
          </p:txBody>
        </p:sp>
        <p:sp>
          <p:nvSpPr>
            <p:cNvPr id="13" name="Rectangle 12"/>
            <p:cNvSpPr/>
            <p:nvPr/>
          </p:nvSpPr>
          <p:spPr>
            <a:xfrm>
              <a:off x="5374521" y="2563208"/>
              <a:ext cx="553958" cy="5293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lt-LT" sz="900" b="1" i="0" u="none" strike="noStrike" kern="1200" cap="none" spc="0" normalizeH="0" baseline="0" noProof="0" dirty="0">
                  <a:ln>
                    <a:noFill/>
                  </a:ln>
                  <a:solidFill>
                    <a:srgbClr val="FFFFFF"/>
                  </a:solidFill>
                  <a:effectLst/>
                  <a:uLnTx/>
                  <a:uFillTx/>
                  <a:latin typeface="Poppins" panose="00000500000000000000" pitchFamily="2" charset="-70"/>
                  <a:ea typeface="+mn-ea"/>
                  <a:cs typeface="Poppins" panose="00000500000000000000" pitchFamily="2" charset="-70"/>
                </a:rPr>
                <a:t>Sutartys</a:t>
              </a:r>
              <a:endParaRPr kumimoji="0" lang="en-US" sz="900" b="1" i="0" u="none" strike="noStrike" kern="1200" cap="none" spc="0" normalizeH="0" baseline="0" noProof="0" dirty="0">
                <a:ln>
                  <a:noFill/>
                </a:ln>
                <a:solidFill>
                  <a:srgbClr val="FFFFFF"/>
                </a:solidFill>
                <a:effectLst/>
                <a:uLnTx/>
                <a:uFillTx/>
                <a:latin typeface="Poppins" panose="00000500000000000000" pitchFamily="2" charset="-70"/>
                <a:ea typeface="+mn-ea"/>
                <a:cs typeface="Poppins" panose="00000500000000000000" pitchFamily="2" charset="-70"/>
              </a:endParaRPr>
            </a:p>
          </p:txBody>
        </p:sp>
        <p:sp>
          <p:nvSpPr>
            <p:cNvPr id="14" name="Rectangle 13"/>
            <p:cNvSpPr/>
            <p:nvPr/>
          </p:nvSpPr>
          <p:spPr>
            <a:xfrm>
              <a:off x="5920752" y="2563208"/>
              <a:ext cx="553958" cy="5293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US" sz="2133" b="1" dirty="0">
                <a:solidFill>
                  <a:srgbClr val="FFFFFF"/>
                </a:solidFill>
                <a:latin typeface="Calibri"/>
              </a:endParaRPr>
            </a:p>
          </p:txBody>
        </p:sp>
        <p:sp>
          <p:nvSpPr>
            <p:cNvPr id="15" name="Rectangle 14"/>
            <p:cNvSpPr/>
            <p:nvPr/>
          </p:nvSpPr>
          <p:spPr>
            <a:xfrm>
              <a:off x="6472708" y="2563569"/>
              <a:ext cx="553958" cy="5293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lt-LT" sz="900" b="1" i="0" u="none" strike="noStrike" kern="1200" cap="none" spc="0" normalizeH="0" baseline="0" noProof="0" dirty="0">
                  <a:ln>
                    <a:noFill/>
                  </a:ln>
                  <a:solidFill>
                    <a:srgbClr val="FFFFFF"/>
                  </a:solidFill>
                  <a:effectLst/>
                  <a:uLnTx/>
                  <a:uFillTx/>
                  <a:latin typeface="Poppins" panose="00000500000000000000" pitchFamily="2" charset="-70"/>
                  <a:ea typeface="+mn-ea"/>
                  <a:cs typeface="Poppins" panose="00000500000000000000" pitchFamily="2" charset="-70"/>
                </a:rPr>
                <a:t>Projektas</a:t>
              </a:r>
              <a:endParaRPr kumimoji="0" lang="en-US" sz="900" b="1" i="0" u="none" strike="noStrike" kern="1200" cap="none" spc="0" normalizeH="0" baseline="0" noProof="0" dirty="0">
                <a:ln>
                  <a:noFill/>
                </a:ln>
                <a:solidFill>
                  <a:srgbClr val="FFFFFF"/>
                </a:solidFill>
                <a:effectLst/>
                <a:uLnTx/>
                <a:uFillTx/>
                <a:latin typeface="Poppins" panose="00000500000000000000" pitchFamily="2" charset="-70"/>
                <a:ea typeface="+mn-ea"/>
                <a:cs typeface="Poppins" panose="00000500000000000000" pitchFamily="2" charset="-70"/>
              </a:endParaRPr>
            </a:p>
          </p:txBody>
        </p:sp>
        <p:sp>
          <p:nvSpPr>
            <p:cNvPr id="16" name="Isosceles Triangle 15"/>
            <p:cNvSpPr/>
            <p:nvPr/>
          </p:nvSpPr>
          <p:spPr>
            <a:xfrm>
              <a:off x="1052351" y="2243301"/>
              <a:ext cx="381000" cy="32844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a:endParaRPr>
            </a:p>
          </p:txBody>
        </p:sp>
        <p:sp>
          <p:nvSpPr>
            <p:cNvPr id="20" name="Isosceles Triangle 19"/>
            <p:cNvSpPr/>
            <p:nvPr/>
          </p:nvSpPr>
          <p:spPr>
            <a:xfrm>
              <a:off x="3268338" y="2237766"/>
              <a:ext cx="381000" cy="3284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a:endParaRPr>
            </a:p>
          </p:txBody>
        </p:sp>
        <p:sp>
          <p:nvSpPr>
            <p:cNvPr id="24" name="Isosceles Triangle 23"/>
            <p:cNvSpPr/>
            <p:nvPr/>
          </p:nvSpPr>
          <p:spPr>
            <a:xfrm>
              <a:off x="5464073" y="2245176"/>
              <a:ext cx="381000" cy="32844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a:endParaRPr>
            </a:p>
          </p:txBody>
        </p:sp>
        <p:sp>
          <p:nvSpPr>
            <p:cNvPr id="28" name="Isosceles Triangle 27"/>
            <p:cNvSpPr/>
            <p:nvPr/>
          </p:nvSpPr>
          <p:spPr>
            <a:xfrm rot="10800000">
              <a:off x="2166149" y="3095626"/>
              <a:ext cx="381000" cy="32844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endParaRPr lang="en-US" sz="2400" dirty="0">
                <a:solidFill>
                  <a:srgbClr val="FFFFFF"/>
                </a:solidFill>
                <a:latin typeface="Calibri"/>
              </a:endParaRPr>
            </a:p>
          </p:txBody>
        </p:sp>
        <p:sp>
          <p:nvSpPr>
            <p:cNvPr id="32" name="Isosceles Triangle 31"/>
            <p:cNvSpPr/>
            <p:nvPr/>
          </p:nvSpPr>
          <p:spPr>
            <a:xfrm rot="10800000">
              <a:off x="4395474" y="3092555"/>
              <a:ext cx="381000" cy="32844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endParaRPr lang="en-US" sz="2400" dirty="0">
                <a:solidFill>
                  <a:srgbClr val="FFFFFF"/>
                </a:solidFill>
                <a:latin typeface="Calibri"/>
              </a:endParaRPr>
            </a:p>
          </p:txBody>
        </p:sp>
        <p:sp>
          <p:nvSpPr>
            <p:cNvPr id="36" name="Isosceles Triangle 35"/>
            <p:cNvSpPr/>
            <p:nvPr/>
          </p:nvSpPr>
          <p:spPr>
            <a:xfrm rot="10800000">
              <a:off x="6559037" y="3094583"/>
              <a:ext cx="381000" cy="32844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endParaRPr lang="en-US" sz="2400" dirty="0">
                <a:solidFill>
                  <a:srgbClr val="FFFFFF"/>
                </a:solidFill>
                <a:latin typeface="Calibri"/>
              </a:endParaRPr>
            </a:p>
          </p:txBody>
        </p:sp>
      </p:grpSp>
      <p:cxnSp>
        <p:nvCxnSpPr>
          <p:cNvPr id="37" name="Straight Connector 36"/>
          <p:cNvCxnSpPr/>
          <p:nvPr/>
        </p:nvCxnSpPr>
        <p:spPr>
          <a:xfrm rot="16200000" flipH="1">
            <a:off x="8365116" y="5268188"/>
            <a:ext cx="1290287" cy="3841"/>
          </a:xfrm>
          <a:prstGeom prst="line">
            <a:avLst/>
          </a:prstGeom>
          <a:ln w="19050">
            <a:solidFill>
              <a:schemeClr val="tx2">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Freeform 36"/>
          <p:cNvSpPr>
            <a:spLocks noEditPoints="1"/>
          </p:cNvSpPr>
          <p:nvPr/>
        </p:nvSpPr>
        <p:spPr bwMode="auto">
          <a:xfrm>
            <a:off x="9109938" y="5562601"/>
            <a:ext cx="270933" cy="29421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39" name="TextBox 38"/>
          <p:cNvSpPr txBox="1"/>
          <p:nvPr/>
        </p:nvSpPr>
        <p:spPr>
          <a:xfrm>
            <a:off x="6798598" y="5039488"/>
            <a:ext cx="2111983" cy="615553"/>
          </a:xfrm>
          <a:prstGeom prst="rect">
            <a:avLst/>
          </a:prstGeom>
          <a:noFill/>
        </p:spPr>
        <p:txBody>
          <a:bodyPr wrap="square" lIns="0" tIns="0" rIns="0" bIns="0" rtlCol="0">
            <a:spAutoFit/>
          </a:bodyPr>
          <a:lstStyle/>
          <a:p>
            <a:pPr algn="r" defTabSz="1219170"/>
            <a:r>
              <a:rPr lang="lt-LT" sz="1400" b="1" dirty="0">
                <a:latin typeface="Poppins" panose="00000500000000000000" pitchFamily="2" charset="-70"/>
                <a:cs typeface="Poppins" panose="00000500000000000000" pitchFamily="2" charset="-70"/>
              </a:rPr>
              <a:t>Projekto įgyvendinimas</a:t>
            </a:r>
            <a:br>
              <a:rPr lang="en-US" sz="1400" b="1" dirty="0">
                <a:latin typeface="Poppins" panose="00000500000000000000" pitchFamily="2" charset="-70"/>
                <a:cs typeface="Poppins" panose="00000500000000000000" pitchFamily="2" charset="-70"/>
              </a:rPr>
            </a:br>
            <a:r>
              <a:rPr lang="lt-LT" sz="1200" dirty="0">
                <a:solidFill>
                  <a:schemeClr val="tx1">
                    <a:lumMod val="75000"/>
                    <a:lumOff val="25000"/>
                  </a:schemeClr>
                </a:solidFill>
                <a:latin typeface="Poppins" panose="00000500000000000000" pitchFamily="2" charset="-70"/>
                <a:cs typeface="Poppins" panose="00000500000000000000" pitchFamily="2" charset="-70"/>
              </a:rPr>
              <a:t>Iki</a:t>
            </a:r>
            <a:r>
              <a:rPr lang="en-US" sz="1200" dirty="0">
                <a:solidFill>
                  <a:schemeClr val="tx1">
                    <a:lumMod val="75000"/>
                    <a:lumOff val="25000"/>
                  </a:schemeClr>
                </a:solidFill>
                <a:latin typeface="Poppins" panose="00000500000000000000" pitchFamily="2" charset="-70"/>
                <a:cs typeface="Poppins" panose="00000500000000000000" pitchFamily="2" charset="-70"/>
              </a:rPr>
              <a:t> </a:t>
            </a:r>
            <a:r>
              <a:rPr lang="lt-LT" sz="1200" dirty="0">
                <a:solidFill>
                  <a:schemeClr val="tx1">
                    <a:lumMod val="75000"/>
                    <a:lumOff val="25000"/>
                  </a:schemeClr>
                </a:solidFill>
                <a:latin typeface="Poppins" panose="00000500000000000000" pitchFamily="2" charset="-70"/>
                <a:cs typeface="Poppins" panose="00000500000000000000" pitchFamily="2" charset="-70"/>
              </a:rPr>
              <a:t>2027-06-30</a:t>
            </a:r>
            <a:endParaRPr lang="en-US" sz="1200" dirty="0">
              <a:solidFill>
                <a:schemeClr val="tx1">
                  <a:lumMod val="75000"/>
                  <a:lumOff val="25000"/>
                </a:schemeClr>
              </a:solidFill>
              <a:latin typeface="Poppins" panose="00000500000000000000" pitchFamily="2" charset="-70"/>
              <a:cs typeface="Poppins" panose="00000500000000000000" pitchFamily="2" charset="-70"/>
            </a:endParaRPr>
          </a:p>
        </p:txBody>
      </p:sp>
      <p:sp>
        <p:nvSpPr>
          <p:cNvPr id="46" name="Text Placeholder 2">
            <a:extLst>
              <a:ext uri="{FF2B5EF4-FFF2-40B4-BE49-F238E27FC236}">
                <a16:creationId xmlns:a16="http://schemas.microsoft.com/office/drawing/2014/main" id="{B9E07B8D-95B7-D7E6-F6F4-796ECE2E8E48}"/>
              </a:ext>
            </a:extLst>
          </p:cNvPr>
          <p:cNvSpPr txBox="1">
            <a:spLocks/>
          </p:cNvSpPr>
          <p:nvPr/>
        </p:nvSpPr>
        <p:spPr>
          <a:xfrm>
            <a:off x="1416049" y="476251"/>
            <a:ext cx="9085411" cy="941032"/>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Terminai</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ir antrasis kvietimai</a:t>
            </a:r>
          </a:p>
        </p:txBody>
      </p:sp>
      <p:pic>
        <p:nvPicPr>
          <p:cNvPr id="47" name="Picture 2" descr="Centrinė projektų valdymo agentūra">
            <a:extLst>
              <a:ext uri="{FF2B5EF4-FFF2-40B4-BE49-F238E27FC236}">
                <a16:creationId xmlns:a16="http://schemas.microsoft.com/office/drawing/2014/main" id="{9DF5CD8B-BA0F-31A7-B705-0B54FD1302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48" name="Slide Number Placeholder 3">
            <a:extLst>
              <a:ext uri="{FF2B5EF4-FFF2-40B4-BE49-F238E27FC236}">
                <a16:creationId xmlns:a16="http://schemas.microsoft.com/office/drawing/2014/main" id="{1E1A7D86-0C94-4388-B297-F697F0588ABA}"/>
              </a:ext>
            </a:extLst>
          </p:cNvPr>
          <p:cNvSpPr txBox="1">
            <a:spLocks/>
          </p:cNvSpPr>
          <p:nvPr/>
        </p:nvSpPr>
        <p:spPr>
          <a:xfrm>
            <a:off x="412962" y="6281733"/>
            <a:ext cx="2928619" cy="365129"/>
          </a:xfrm>
          <a:prstGeom prst="rect">
            <a:avLst/>
          </a:prstGeom>
          <a:solidFill>
            <a:srgbClr val="DCDCDC"/>
          </a:solidFill>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49" name="Rectangle 48">
            <a:extLst>
              <a:ext uri="{FF2B5EF4-FFF2-40B4-BE49-F238E27FC236}">
                <a16:creationId xmlns:a16="http://schemas.microsoft.com/office/drawing/2014/main" id="{CC435670-836B-B33D-370D-089B99F6C526}"/>
              </a:ext>
            </a:extLst>
          </p:cNvPr>
          <p:cNvSpPr/>
          <p:nvPr/>
        </p:nvSpPr>
        <p:spPr>
          <a:xfrm>
            <a:off x="9368713" y="3415868"/>
            <a:ext cx="738611" cy="705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US" sz="2133" b="1" dirty="0">
              <a:solidFill>
                <a:srgbClr val="FFFFFF"/>
              </a:solidFill>
              <a:latin typeface="Calibri"/>
            </a:endParaRPr>
          </a:p>
        </p:txBody>
      </p:sp>
      <p:sp>
        <p:nvSpPr>
          <p:cNvPr id="50" name="Rectangle 49">
            <a:extLst>
              <a:ext uri="{FF2B5EF4-FFF2-40B4-BE49-F238E27FC236}">
                <a16:creationId xmlns:a16="http://schemas.microsoft.com/office/drawing/2014/main" id="{0730EB90-E033-E60C-7AB3-52C2A24878EB}"/>
              </a:ext>
            </a:extLst>
          </p:cNvPr>
          <p:cNvSpPr/>
          <p:nvPr/>
        </p:nvSpPr>
        <p:spPr>
          <a:xfrm>
            <a:off x="10104478" y="3421190"/>
            <a:ext cx="738611" cy="705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r>
              <a:rPr lang="lt-LT" sz="900" b="1" dirty="0">
                <a:solidFill>
                  <a:srgbClr val="FFFFFF"/>
                </a:solidFill>
                <a:latin typeface="Poppins" panose="00000500000000000000" pitchFamily="2" charset="-70"/>
                <a:cs typeface="Poppins" panose="00000500000000000000" pitchFamily="2" charset="-70"/>
              </a:rPr>
              <a:t>Pabaiga</a:t>
            </a:r>
            <a:endParaRPr lang="en-US" sz="900" b="1" dirty="0">
              <a:solidFill>
                <a:srgbClr val="FFFFFF"/>
              </a:solidFill>
              <a:latin typeface="Poppins" panose="00000500000000000000" pitchFamily="2" charset="-70"/>
              <a:cs typeface="Poppins" panose="00000500000000000000" pitchFamily="2" charset="-70"/>
            </a:endParaRPr>
          </a:p>
        </p:txBody>
      </p:sp>
      <p:sp>
        <p:nvSpPr>
          <p:cNvPr id="51" name="Rectangle 50">
            <a:extLst>
              <a:ext uri="{FF2B5EF4-FFF2-40B4-BE49-F238E27FC236}">
                <a16:creationId xmlns:a16="http://schemas.microsoft.com/office/drawing/2014/main" id="{ABDED91C-1891-7D31-D75C-D919F747D788}"/>
              </a:ext>
            </a:extLst>
          </p:cNvPr>
          <p:cNvSpPr/>
          <p:nvPr/>
        </p:nvSpPr>
        <p:spPr>
          <a:xfrm>
            <a:off x="10844118" y="3422444"/>
            <a:ext cx="738611" cy="7057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US" sz="2133" b="1" dirty="0">
              <a:solidFill>
                <a:srgbClr val="FFFFFF"/>
              </a:solidFill>
              <a:latin typeface="Calibri"/>
            </a:endParaRPr>
          </a:p>
        </p:txBody>
      </p:sp>
      <p:sp>
        <p:nvSpPr>
          <p:cNvPr id="52" name="Isosceles Triangle 51">
            <a:extLst>
              <a:ext uri="{FF2B5EF4-FFF2-40B4-BE49-F238E27FC236}">
                <a16:creationId xmlns:a16="http://schemas.microsoft.com/office/drawing/2014/main" id="{2883D455-68DA-D78B-B1D6-385D1F9A7361}"/>
              </a:ext>
            </a:extLst>
          </p:cNvPr>
          <p:cNvSpPr/>
          <p:nvPr/>
        </p:nvSpPr>
        <p:spPr>
          <a:xfrm>
            <a:off x="10232359" y="3000680"/>
            <a:ext cx="508000" cy="437931"/>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a:endParaRPr>
          </a:p>
        </p:txBody>
      </p:sp>
      <p:cxnSp>
        <p:nvCxnSpPr>
          <p:cNvPr id="53" name="Straight Connector 52">
            <a:extLst>
              <a:ext uri="{FF2B5EF4-FFF2-40B4-BE49-F238E27FC236}">
                <a16:creationId xmlns:a16="http://schemas.microsoft.com/office/drawing/2014/main" id="{3F7452C7-2C3B-ACA8-FC92-B724A5502B3A}"/>
              </a:ext>
            </a:extLst>
          </p:cNvPr>
          <p:cNvCxnSpPr/>
          <p:nvPr/>
        </p:nvCxnSpPr>
        <p:spPr>
          <a:xfrm rot="16200000" flipH="1">
            <a:off x="9849422" y="2329917"/>
            <a:ext cx="1290287" cy="3841"/>
          </a:xfrm>
          <a:prstGeom prst="line">
            <a:avLst/>
          </a:prstGeom>
          <a:ln w="19050">
            <a:solidFill>
              <a:schemeClr val="tx2">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4" name="Freeform 36">
            <a:extLst>
              <a:ext uri="{FF2B5EF4-FFF2-40B4-BE49-F238E27FC236}">
                <a16:creationId xmlns:a16="http://schemas.microsoft.com/office/drawing/2014/main" id="{9ECACDB2-1310-D802-93DA-BAA6FFD3F610}"/>
              </a:ext>
            </a:extLst>
          </p:cNvPr>
          <p:cNvSpPr>
            <a:spLocks noEditPoints="1"/>
          </p:cNvSpPr>
          <p:nvPr/>
        </p:nvSpPr>
        <p:spPr bwMode="auto">
          <a:xfrm>
            <a:off x="10101682" y="1664378"/>
            <a:ext cx="270933" cy="29421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55" name="TextBox 54">
            <a:extLst>
              <a:ext uri="{FF2B5EF4-FFF2-40B4-BE49-F238E27FC236}">
                <a16:creationId xmlns:a16="http://schemas.microsoft.com/office/drawing/2014/main" id="{80DA5124-02B0-352C-5FC8-471B7A65B6BD}"/>
              </a:ext>
            </a:extLst>
          </p:cNvPr>
          <p:cNvSpPr txBox="1"/>
          <p:nvPr/>
        </p:nvSpPr>
        <p:spPr>
          <a:xfrm>
            <a:off x="10603555" y="1623052"/>
            <a:ext cx="979174" cy="430887"/>
          </a:xfrm>
          <a:prstGeom prst="rect">
            <a:avLst/>
          </a:prstGeom>
          <a:noFill/>
        </p:spPr>
        <p:txBody>
          <a:bodyPr wrap="square" lIns="0" tIns="0" rIns="0" bIns="0" rtlCol="0">
            <a:spAutoFit/>
          </a:bodyPr>
          <a:lstStyle/>
          <a:p>
            <a:pPr defTabSz="1219170"/>
            <a:r>
              <a:rPr lang="lt-LT" sz="1400" b="1" dirty="0">
                <a:latin typeface="Poppins" panose="00000500000000000000" pitchFamily="2" charset="-70"/>
                <a:cs typeface="Poppins" panose="00000500000000000000" pitchFamily="2" charset="-70"/>
              </a:rPr>
              <a:t>Projekto pabaiga</a:t>
            </a:r>
          </a:p>
        </p:txBody>
      </p:sp>
    </p:spTree>
    <p:extLst>
      <p:ext uri="{BB962C8B-B14F-4D97-AF65-F5344CB8AC3E}">
        <p14:creationId xmlns:p14="http://schemas.microsoft.com/office/powerpoint/2010/main" val="3110982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B33BB-30DD-57E7-D1FD-6EEA6945319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9187DF6-2385-E75C-874C-646B1CFD9C18}"/>
              </a:ext>
            </a:extLst>
          </p:cNvPr>
          <p:cNvSpPr>
            <a:spLocks noGrp="1"/>
          </p:cNvSpPr>
          <p:nvPr>
            <p:ph type="body" sz="quarter" idx="13"/>
          </p:nvPr>
        </p:nvSpPr>
        <p:spPr/>
        <p:txBody>
          <a:bodyPr/>
          <a:lstStyle/>
          <a:p>
            <a:pPr>
              <a:spcAft>
                <a:spcPts val="300"/>
              </a:spcAft>
            </a:pPr>
            <a:r>
              <a:rPr lang="lt-LT" dirty="0"/>
              <a:t>Naudingos nuorodos</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41B03E8F-092D-777A-271A-0A35F244C880}"/>
              </a:ext>
            </a:extLst>
          </p:cNvPr>
          <p:cNvSpPr>
            <a:spLocks noGrp="1"/>
          </p:cNvSpPr>
          <p:nvPr>
            <p:ph type="sldNum" sz="quarter" idx="4"/>
          </p:nvPr>
        </p:nvSpPr>
        <p:spPr/>
        <p:txBody>
          <a:bodyPr/>
          <a:lstStyle/>
          <a:p>
            <a:fld id="{2C9A1DEF-F8CC-264F-9A7B-89BAB9CBC5C2}" type="slidenum">
              <a:rPr lang="en-US" smtClean="0"/>
              <a:pPr/>
              <a:t>44</a:t>
            </a:fld>
            <a:r>
              <a:rPr lang="en-US" dirty="0"/>
              <a:t>   |   Centrinė projektų valdymo agentūra</a:t>
            </a:r>
            <a:endParaRPr lang="x-none" dirty="0"/>
          </a:p>
        </p:txBody>
      </p:sp>
      <p:sp>
        <p:nvSpPr>
          <p:cNvPr id="6" name="Text Placeholder 1">
            <a:extLst>
              <a:ext uri="{FF2B5EF4-FFF2-40B4-BE49-F238E27FC236}">
                <a16:creationId xmlns:a16="http://schemas.microsoft.com/office/drawing/2014/main" id="{545275CD-520D-0CD5-F237-2DE25186F2FF}"/>
              </a:ext>
            </a:extLst>
          </p:cNvPr>
          <p:cNvSpPr>
            <a:spLocks noGrp="1"/>
          </p:cNvSpPr>
          <p:nvPr>
            <p:ph type="body" sz="quarter" idx="10"/>
          </p:nvPr>
        </p:nvSpPr>
        <p:spPr>
          <a:xfrm>
            <a:off x="1416049" y="1579598"/>
            <a:ext cx="10226707" cy="4140036"/>
          </a:xfrm>
        </p:spPr>
        <p:txBody>
          <a:bodyPr/>
          <a:lstStyle/>
          <a:p>
            <a:pPr marL="342900" indent="-342900" algn="just">
              <a:lnSpc>
                <a:spcPct val="100000"/>
              </a:lnSpc>
              <a:spcAft>
                <a:spcPts val="600"/>
              </a:spcAft>
              <a:buClr>
                <a:srgbClr val="142D64"/>
              </a:buClr>
              <a:buFont typeface="Poppins" panose="00000500000000000000" pitchFamily="2" charset="-70"/>
              <a:buChar char="।"/>
            </a:pPr>
            <a:r>
              <a:rPr lang="lt-LT" i="0" dirty="0">
                <a:solidFill>
                  <a:schemeClr val="tx1"/>
                </a:solidFill>
                <a:effectLst/>
                <a:latin typeface="Poppins" panose="00000500000000000000" pitchFamily="2" charset="-70"/>
              </a:rPr>
              <a:t>Aprašas ir jo priedai: </a:t>
            </a:r>
            <a:r>
              <a:rPr lang="lt-LT" dirty="0">
                <a:solidFill>
                  <a:srgbClr val="008080"/>
                </a:solidFill>
                <a:latin typeface="Poppins" panose="00000500000000000000" pitchFamily="2" charset="-70"/>
                <a:hlinkClick r:id="rId3"/>
              </a:rPr>
              <a:t>https://www.e-tar.lt/portal/lt/legalAct/45970b20d5bc11f08918e1adc7c5b1ec</a:t>
            </a:r>
            <a:r>
              <a:rPr lang="lt-LT" dirty="0">
                <a:solidFill>
                  <a:srgbClr val="008080"/>
                </a:solidFill>
                <a:latin typeface="Poppins" panose="00000500000000000000" pitchFamily="2" charset="-70"/>
              </a:rPr>
              <a:t> </a:t>
            </a:r>
            <a:r>
              <a:rPr lang="lt-LT" i="0" dirty="0">
                <a:solidFill>
                  <a:schemeClr val="tx1"/>
                </a:solidFill>
                <a:effectLst/>
                <a:latin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pPr>
            <a:r>
              <a:rPr lang="pt-BR" dirty="0">
                <a:solidFill>
                  <a:schemeClr val="tx1"/>
                </a:solidFill>
                <a:latin typeface="Poppins" panose="00000500000000000000" pitchFamily="2" charset="-70"/>
              </a:rPr>
              <a:t>Europos Sąjungos Baltijos jūros regiono strategijos veiksmų planas</a:t>
            </a:r>
            <a:r>
              <a:rPr lang="lt-LT" dirty="0">
                <a:solidFill>
                  <a:schemeClr val="tx1"/>
                </a:solidFill>
                <a:latin typeface="Poppins" panose="00000500000000000000" pitchFamily="2" charset="-70"/>
              </a:rPr>
              <a:t>: </a:t>
            </a:r>
            <a:r>
              <a:rPr lang="lt-LT" dirty="0">
                <a:solidFill>
                  <a:srgbClr val="008080"/>
                </a:solidFill>
                <a:latin typeface="Poppins" panose="00000500000000000000" pitchFamily="2" charset="-70"/>
                <a:hlinkClick r:id="rId4">
                  <a:extLst>
                    <a:ext uri="{A12FA001-AC4F-418D-AE19-62706E023703}">
                      <ahyp:hlinkClr xmlns:ahyp="http://schemas.microsoft.com/office/drawing/2018/hyperlinkcolor" val="tx"/>
                    </a:ext>
                  </a:extLst>
                </a:hlinkClick>
              </a:rPr>
              <a:t>https://edz.bib.uni-mannheim.de/edz/pdf/swd/2021/swd-2021-0024-en.pdf</a:t>
            </a:r>
            <a:r>
              <a:rPr lang="lt-LT" dirty="0">
                <a:solidFill>
                  <a:schemeClr val="tx1"/>
                </a:solidFill>
                <a:latin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pPr>
            <a:r>
              <a:rPr lang="lt-LT" dirty="0">
                <a:solidFill>
                  <a:schemeClr val="tx1"/>
                </a:solidFill>
                <a:latin typeface="Poppins" panose="00000500000000000000" pitchFamily="2" charset="-70"/>
              </a:rPr>
              <a:t>PAFT: </a:t>
            </a:r>
            <a:r>
              <a:rPr lang="lt-LT" dirty="0">
                <a:solidFill>
                  <a:srgbClr val="008080"/>
                </a:solidFill>
                <a:latin typeface="Poppins" panose="00000500000000000000" pitchFamily="2" charset="-70"/>
                <a:hlinkClick r:id="rId5">
                  <a:extLst>
                    <a:ext uri="{A12FA001-AC4F-418D-AE19-62706E023703}">
                      <ahyp:hlinkClr xmlns:ahyp="http://schemas.microsoft.com/office/drawing/2018/hyperlinkcolor" val="tx"/>
                    </a:ext>
                  </a:extLst>
                </a:hlinkClick>
              </a:rPr>
              <a:t>https://www.e-tar.lt/portal/lt/legalAct/14e33320f1ed11ec8fa7d02a65c371ad/asr</a:t>
            </a:r>
            <a:r>
              <a:rPr lang="lt-LT" dirty="0">
                <a:solidFill>
                  <a:schemeClr val="tx1"/>
                </a:solidFill>
                <a:latin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pPr>
            <a:r>
              <a:rPr lang="lt-LT" dirty="0">
                <a:solidFill>
                  <a:schemeClr val="tx1"/>
                </a:solidFill>
                <a:latin typeface="Poppins" panose="00000500000000000000" pitchFamily="2" charset="-70"/>
              </a:rPr>
              <a:t>Reglamentas (ES) Nr. 651/2014: </a:t>
            </a:r>
            <a:r>
              <a:rPr lang="lt-LT" dirty="0">
                <a:solidFill>
                  <a:srgbClr val="008080"/>
                </a:solidFill>
                <a:latin typeface="Poppins" panose="00000500000000000000" pitchFamily="2" charset="-70"/>
              </a:rPr>
              <a:t>https://eur-lex.europa.eu/legal-content/LT/TXT/?uri=CELEX:32014R0651</a:t>
            </a:r>
            <a:r>
              <a:rPr lang="lt-LT" dirty="0">
                <a:solidFill>
                  <a:schemeClr val="tx1"/>
                </a:solidFill>
                <a:latin typeface="Poppins" panose="00000500000000000000" pitchFamily="2" charset="-70"/>
              </a:rPr>
              <a:t>.</a:t>
            </a:r>
            <a:r>
              <a:rPr lang="lt-LT" dirty="0">
                <a:solidFill>
                  <a:srgbClr val="008080"/>
                </a:solidFill>
                <a:latin typeface="Poppins" panose="00000500000000000000" pitchFamily="2" charset="-70"/>
              </a:rPr>
              <a:t> </a:t>
            </a:r>
            <a:endParaRPr lang="lt-LT" dirty="0">
              <a:solidFill>
                <a:schemeClr val="tx1"/>
              </a:solidFill>
              <a:latin typeface="Poppins" panose="00000500000000000000" pitchFamily="2" charset="-70"/>
            </a:endParaRPr>
          </a:p>
          <a:p>
            <a:pPr marL="342900" indent="-342900" algn="just">
              <a:lnSpc>
                <a:spcPct val="100000"/>
              </a:lnSpc>
              <a:spcAft>
                <a:spcPts val="600"/>
              </a:spcAft>
              <a:buClr>
                <a:srgbClr val="142D64"/>
              </a:buClr>
              <a:buFont typeface="Poppins" panose="00000500000000000000" pitchFamily="2" charset="-70"/>
              <a:buChar char="।"/>
            </a:pPr>
            <a:r>
              <a:rPr lang="lt-LT" dirty="0">
                <a:solidFill>
                  <a:schemeClr val="tx1"/>
                </a:solidFill>
                <a:latin typeface="Poppins" panose="00000500000000000000" pitchFamily="2" charset="-70"/>
              </a:rPr>
              <a:t>Reglamentas (ES) 2023/2831: </a:t>
            </a:r>
            <a:r>
              <a:rPr lang="lt-LT" dirty="0">
                <a:solidFill>
                  <a:srgbClr val="008080"/>
                </a:solidFill>
                <a:latin typeface="Poppins" panose="00000500000000000000" pitchFamily="2" charset="-70"/>
              </a:rPr>
              <a:t>https://eur-lex.europa.eu/legal-content/LT/TXT/?uri=CELEX:32021R1058</a:t>
            </a:r>
            <a:r>
              <a:rPr lang="lt-LT" dirty="0">
                <a:solidFill>
                  <a:schemeClr val="tx1"/>
                </a:solidFill>
                <a:latin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pPr>
            <a:r>
              <a:rPr lang="lt-LT" dirty="0">
                <a:solidFill>
                  <a:schemeClr val="tx1"/>
                </a:solidFill>
                <a:latin typeface="Poppins" panose="00000500000000000000" pitchFamily="2" charset="-70"/>
              </a:rPr>
              <a:t>Rekomendacijos dėl projektų išlaidų atitikties Europos Sąjungos fondų reikalavimams: </a:t>
            </a:r>
            <a:r>
              <a:rPr lang="lt-LT" dirty="0">
                <a:solidFill>
                  <a:srgbClr val="008080"/>
                </a:solidFill>
                <a:latin typeface="Poppins" panose="00000500000000000000" pitchFamily="2" charset="-70"/>
                <a:hlinkClick r:id="rId6">
                  <a:extLst>
                    <a:ext uri="{A12FA001-AC4F-418D-AE19-62706E023703}">
                      <ahyp:hlinkClr xmlns:ahyp="http://schemas.microsoft.com/office/drawing/2018/hyperlinkcolor" val="tx"/>
                    </a:ext>
                  </a:extLst>
                </a:hlinkClick>
              </a:rPr>
              <a:t>https://www.esinvesticijos.lt/dokumentai/rekomendacijos-del-projektu-islaidu-atitikties-europos-sajungos-fondu-reikalavimams</a:t>
            </a:r>
            <a:r>
              <a:rPr lang="lt-LT" dirty="0">
                <a:solidFill>
                  <a:schemeClr val="tx1"/>
                </a:solidFill>
                <a:latin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pPr>
            <a:r>
              <a:rPr lang="lt-LT" dirty="0">
                <a:solidFill>
                  <a:schemeClr val="tx1"/>
                </a:solidFill>
                <a:latin typeface="Poppins" panose="00000500000000000000" pitchFamily="2" charset="-70"/>
              </a:rPr>
              <a:t>Stebėsenos rodiklių aprašymo kortelės:</a:t>
            </a:r>
            <a:r>
              <a:rPr lang="lt-LT" b="1" dirty="0">
                <a:solidFill>
                  <a:srgbClr val="092D68"/>
                </a:solidFill>
                <a:latin typeface="Poppins" panose="00000500000000000000" pitchFamily="2" charset="-70"/>
              </a:rPr>
              <a:t> </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400" dirty="0">
                <a:solidFill>
                  <a:srgbClr val="008080"/>
                </a:solidFill>
                <a:latin typeface="Poppins" panose="00000500000000000000" pitchFamily="2" charset="-70"/>
                <a:hlinkClick r:id="rId7">
                  <a:extLst>
                    <a:ext uri="{A12FA001-AC4F-418D-AE19-62706E023703}">
                      <ahyp:hlinkClr xmlns:ahyp="http://schemas.microsoft.com/office/drawing/2018/hyperlinkcolor" val="tx"/>
                    </a:ext>
                  </a:extLst>
                </a:hlinkClick>
              </a:rPr>
              <a:t>https://www.e-tar.lt/portal/lt/legalAct/a37720f0650511efafbb8694c098bac5</a:t>
            </a:r>
            <a:r>
              <a:rPr lang="lt-LT" sz="1400" dirty="0">
                <a:solidFill>
                  <a:srgbClr val="008080"/>
                </a:solidFill>
                <a:latin typeface="Poppins" panose="00000500000000000000" pitchFamily="2" charset="-70"/>
              </a:rPr>
              <a:t> </a:t>
            </a:r>
            <a:r>
              <a:rPr lang="lt-LT" sz="1400" dirty="0">
                <a:solidFill>
                  <a:schemeClr val="tx1"/>
                </a:solidFill>
                <a:latin typeface="Poppins" panose="00000500000000000000" pitchFamily="2" charset="-70"/>
              </a:rPr>
              <a:t>(1-6, 8-9 priedai);</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400" dirty="0">
                <a:solidFill>
                  <a:srgbClr val="008080"/>
                </a:solidFill>
                <a:latin typeface="Poppins" panose="00000500000000000000" pitchFamily="2" charset="-70"/>
                <a:hlinkClick r:id="rId8">
                  <a:extLst>
                    <a:ext uri="{A12FA001-AC4F-418D-AE19-62706E023703}">
                      <ahyp:hlinkClr xmlns:ahyp="http://schemas.microsoft.com/office/drawing/2018/hyperlinkcolor" val="tx"/>
                    </a:ext>
                  </a:extLst>
                </a:hlinkClick>
              </a:rPr>
              <a:t>https://www.e-tar.lt/portal/lt/legalAct/e59e9ea1608511f0a3d380837a821750</a:t>
            </a:r>
            <a:r>
              <a:rPr lang="lt-LT" sz="1400" dirty="0">
                <a:solidFill>
                  <a:schemeClr val="tx1"/>
                </a:solidFill>
                <a:latin typeface="Poppins" panose="00000500000000000000" pitchFamily="2" charset="-70"/>
              </a:rPr>
              <a:t> (13-15 priedai)</a:t>
            </a:r>
          </a:p>
          <a:p>
            <a:pPr marL="342900" indent="-342900" algn="just">
              <a:lnSpc>
                <a:spcPct val="100000"/>
              </a:lnSpc>
              <a:spcAft>
                <a:spcPts val="600"/>
              </a:spcAft>
              <a:buClr>
                <a:srgbClr val="142D64"/>
              </a:buClr>
              <a:buFont typeface="Poppins" panose="00000500000000000000" pitchFamily="2" charset="-70"/>
              <a:buChar char="।"/>
            </a:pPr>
            <a:r>
              <a:rPr lang="lt-LT" dirty="0">
                <a:solidFill>
                  <a:schemeClr val="tx1"/>
                </a:solidFill>
                <a:latin typeface="Poppins" panose="00000500000000000000" pitchFamily="2" charset="-70"/>
              </a:rPr>
              <a:t>Supaprastintai apmokamų išlaidų dydžių registras: </a:t>
            </a:r>
            <a:r>
              <a:rPr lang="lt-LT" dirty="0">
                <a:solidFill>
                  <a:srgbClr val="008080"/>
                </a:solidFill>
                <a:latin typeface="Poppins" panose="00000500000000000000" pitchFamily="2" charset="-70"/>
                <a:hlinkClick r:id="rId9">
                  <a:extLst>
                    <a:ext uri="{A12FA001-AC4F-418D-AE19-62706E023703}">
                      <ahyp:hlinkClr xmlns:ahyp="http://schemas.microsoft.com/office/drawing/2018/hyperlinkcolor" val="tx"/>
                    </a:ext>
                  </a:extLst>
                </a:hlinkClick>
              </a:rPr>
              <a:t>https://2021.esinvesticijos.lt/dokumentai/supaprastintai-apmokamu-islaidu-dydziu-registras</a:t>
            </a:r>
            <a:r>
              <a:rPr lang="lt-LT" dirty="0">
                <a:solidFill>
                  <a:schemeClr val="tx1"/>
                </a:solidFill>
                <a:latin typeface="Poppins" panose="00000500000000000000" pitchFamily="2" charset="-70"/>
              </a:rPr>
              <a:t>. </a:t>
            </a:r>
          </a:p>
          <a:p>
            <a:pPr marL="342900" indent="-342900" algn="just">
              <a:lnSpc>
                <a:spcPct val="100000"/>
              </a:lnSpc>
              <a:spcAft>
                <a:spcPts val="600"/>
              </a:spcAft>
              <a:buClr>
                <a:srgbClr val="142D64"/>
              </a:buClr>
              <a:buFont typeface="Poppins" panose="00000500000000000000" pitchFamily="2" charset="-70"/>
              <a:buChar char="।"/>
            </a:pPr>
            <a:endParaRPr lang="lt-LT" dirty="0">
              <a:solidFill>
                <a:schemeClr val="tx1"/>
              </a:solidFill>
              <a:latin typeface="Poppins" panose="00000500000000000000" pitchFamily="2" charset="-70"/>
            </a:endParaRPr>
          </a:p>
          <a:p>
            <a:pPr algn="ctr">
              <a:lnSpc>
                <a:spcPct val="100000"/>
              </a:lnSpc>
              <a:spcAft>
                <a:spcPts val="600"/>
              </a:spcAft>
              <a:buClr>
                <a:srgbClr val="142D64"/>
              </a:buClr>
            </a:pPr>
            <a:r>
              <a:rPr lang="lt-LT" dirty="0">
                <a:solidFill>
                  <a:schemeClr val="tx1"/>
                </a:solidFill>
                <a:latin typeface="Poppins" panose="00000500000000000000" pitchFamily="2" charset="-70"/>
              </a:rPr>
              <a:t>Nuorodos į kitus teisės aktus ir dokumentus pateikiamos prie </a:t>
            </a:r>
            <a:r>
              <a:rPr lang="lt-LT" i="1" dirty="0">
                <a:solidFill>
                  <a:srgbClr val="008080"/>
                </a:solidFill>
                <a:latin typeface="Poppins" panose="00000500000000000000" pitchFamily="2" charset="-70"/>
                <a:hlinkClick r:id="rId10">
                  <a:extLst>
                    <a:ext uri="{A12FA001-AC4F-418D-AE19-62706E023703}">
                      <ahyp:hlinkClr xmlns:ahyp="http://schemas.microsoft.com/office/drawing/2018/hyperlinkcolor" val="tx"/>
                    </a:ext>
                  </a:extLst>
                </a:hlinkClick>
              </a:rPr>
              <a:t>www.esinvesticijos.lt</a:t>
            </a:r>
            <a:r>
              <a:rPr lang="lt-LT" i="1" dirty="0">
                <a:solidFill>
                  <a:srgbClr val="008080"/>
                </a:solidFill>
                <a:latin typeface="Poppins" panose="00000500000000000000" pitchFamily="2" charset="-70"/>
              </a:rPr>
              <a:t> </a:t>
            </a:r>
            <a:r>
              <a:rPr lang="lt-LT" dirty="0">
                <a:solidFill>
                  <a:schemeClr val="tx1"/>
                </a:solidFill>
                <a:latin typeface="Poppins" panose="00000500000000000000" pitchFamily="2" charset="-70"/>
              </a:rPr>
              <a:t>paskelbtų kvietimų (</a:t>
            </a:r>
            <a:r>
              <a:rPr lang="lt-LT" b="1" dirty="0">
                <a:solidFill>
                  <a:srgbClr val="092D68"/>
                </a:solidFill>
                <a:latin typeface="Poppins" panose="00000500000000000000" pitchFamily="2" charset="-70"/>
              </a:rPr>
              <a:t>rubrika „Aprašas ir kiti teisės aktai“</a:t>
            </a:r>
            <a:r>
              <a:rPr lang="lt-LT" dirty="0">
                <a:solidFill>
                  <a:srgbClr val="092D68"/>
                </a:solidFill>
                <a:latin typeface="Poppins" panose="00000500000000000000" pitchFamily="2" charset="-70"/>
              </a:rPr>
              <a:t>).</a:t>
            </a:r>
          </a:p>
          <a:p>
            <a:pPr lvl="1" indent="0" algn="just">
              <a:lnSpc>
                <a:spcPct val="100000"/>
              </a:lnSpc>
              <a:spcBef>
                <a:spcPts val="0"/>
              </a:spcBef>
              <a:spcAft>
                <a:spcPts val="600"/>
              </a:spcAft>
              <a:buClr>
                <a:srgbClr val="142D64"/>
              </a:buClr>
              <a:buNone/>
            </a:pPr>
            <a:endParaRPr lang="lt-LT" sz="1400" dirty="0">
              <a:solidFill>
                <a:schemeClr val="tx1"/>
              </a:solidFill>
              <a:latin typeface="Poppins" panose="00000500000000000000" pitchFamily="2" charset="-70"/>
            </a:endParaRPr>
          </a:p>
          <a:p>
            <a:pPr algn="just">
              <a:buClr>
                <a:srgbClr val="142D64"/>
              </a:buClr>
            </a:pPr>
            <a:endParaRPr lang="lt-LT" b="0" i="0" dirty="0">
              <a:solidFill>
                <a:srgbClr val="212529"/>
              </a:solidFill>
              <a:effectLst/>
              <a:latin typeface="Poppins" panose="00000500000000000000" pitchFamily="2" charset="-70"/>
            </a:endParaRPr>
          </a:p>
        </p:txBody>
      </p:sp>
    </p:spTree>
    <p:extLst>
      <p:ext uri="{BB962C8B-B14F-4D97-AF65-F5344CB8AC3E}">
        <p14:creationId xmlns:p14="http://schemas.microsoft.com/office/powerpoint/2010/main" val="1652301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2A288-6F76-1FC8-C677-CC26E17344AD}"/>
              </a:ext>
            </a:extLst>
          </p:cNvPr>
          <p:cNvSpPr>
            <a:spLocks noGrp="1"/>
          </p:cNvSpPr>
          <p:nvPr>
            <p:ph type="title"/>
          </p:nvPr>
        </p:nvSpPr>
        <p:spPr>
          <a:xfrm>
            <a:off x="479425" y="2459735"/>
            <a:ext cx="5808359" cy="2163635"/>
          </a:xfrm>
        </p:spPr>
        <p:txBody>
          <a:bodyPr/>
          <a:lstStyle/>
          <a:p>
            <a:pPr algn="ctr"/>
            <a:r>
              <a:rPr lang="lt-LT" sz="2400" dirty="0"/>
              <a:t>Daugiau informacijos</a:t>
            </a:r>
            <a:br>
              <a:rPr lang="lt-LT" sz="3200" dirty="0"/>
            </a:br>
            <a:br>
              <a:rPr lang="lt-LT" sz="3200" dirty="0"/>
            </a:br>
            <a:r>
              <a:rPr lang="lt-LT" sz="20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www.esinvesticijos.lt</a:t>
            </a:r>
            <a:r>
              <a:rPr lang="lt-LT" sz="2000" dirty="0">
                <a:solidFill>
                  <a:schemeClr val="accent1">
                    <a:lumMod val="60000"/>
                    <a:lumOff val="40000"/>
                  </a:schemeClr>
                </a:solidFill>
              </a:rPr>
              <a:t> </a:t>
            </a:r>
            <a:r>
              <a:rPr lang="lt-LT" sz="2000" dirty="0">
                <a:cs typeface="Poppins" panose="00000500000000000000" pitchFamily="2" charset="-70"/>
              </a:rPr>
              <a:t>। Kvietimai</a:t>
            </a:r>
            <a:br>
              <a:rPr lang="lt-LT" sz="2000" dirty="0">
                <a:cs typeface="Poppins" panose="00000500000000000000" pitchFamily="2" charset="-70"/>
              </a:rPr>
            </a:br>
            <a:r>
              <a:rPr lang="es-ES" sz="2000" dirty="0">
                <a:cs typeface="Poppins" panose="00000500000000000000" pitchFamily="2" charset="-70"/>
              </a:rPr>
              <a:t> </a:t>
            </a:r>
            <a:r>
              <a:rPr lang="lt-LT" sz="2000" dirty="0">
                <a:cs typeface="Poppins" panose="00000500000000000000" pitchFamily="2" charset="-70"/>
              </a:rPr>
              <a:t>T</a:t>
            </a:r>
            <a:r>
              <a:rPr lang="es-ES" sz="2000" dirty="0">
                <a:cs typeface="Poppins" panose="00000500000000000000" pitchFamily="2" charset="-70"/>
              </a:rPr>
              <a:t>el. +370 </a:t>
            </a:r>
            <a:r>
              <a:rPr lang="lt-LT" sz="2000" dirty="0">
                <a:cs typeface="Poppins" panose="00000500000000000000" pitchFamily="2" charset="-70"/>
              </a:rPr>
              <a:t>676 93894</a:t>
            </a:r>
            <a:br>
              <a:rPr lang="lt-LT" sz="2000" dirty="0">
                <a:cs typeface="Poppins" panose="00000500000000000000" pitchFamily="2" charset="-70"/>
              </a:rPr>
            </a:br>
            <a:r>
              <a:rPr lang="lt-LT" sz="2000" dirty="0">
                <a:cs typeface="Poppins" panose="00000500000000000000" pitchFamily="2" charset="-70"/>
              </a:rPr>
              <a:t>E</a:t>
            </a:r>
            <a:r>
              <a:rPr lang="es-ES" sz="2000" dirty="0">
                <a:cs typeface="Poppins" panose="00000500000000000000" pitchFamily="2" charset="-70"/>
              </a:rPr>
              <a:t>l. p. </a:t>
            </a:r>
            <a:r>
              <a:rPr lang="lt-LT" sz="2000" dirty="0">
                <a:solidFill>
                  <a:schemeClr val="accent1">
                    <a:lumMod val="60000"/>
                    <a:lumOff val="40000"/>
                  </a:schemeClr>
                </a:solidFill>
                <a:cs typeface="Poppins" panose="00000500000000000000" pitchFamily="2" charset="-70"/>
                <a:hlinkClick r:id="rId4">
                  <a:extLst>
                    <a:ext uri="{A12FA001-AC4F-418D-AE19-62706E023703}">
                      <ahyp:hlinkClr xmlns:ahyp="http://schemas.microsoft.com/office/drawing/2018/hyperlinkcolor" val="tx"/>
                    </a:ext>
                  </a:extLst>
                </a:hlinkClick>
              </a:rPr>
              <a:t>s.zilakauskiene</a:t>
            </a:r>
            <a:r>
              <a:rPr lang="es-ES" sz="2000" dirty="0">
                <a:solidFill>
                  <a:schemeClr val="accent1">
                    <a:lumMod val="60000"/>
                    <a:lumOff val="40000"/>
                  </a:schemeClr>
                </a:solidFill>
                <a:cs typeface="Poppins" panose="00000500000000000000" pitchFamily="2" charset="-70"/>
                <a:hlinkClick r:id="rId4">
                  <a:extLst>
                    <a:ext uri="{A12FA001-AC4F-418D-AE19-62706E023703}">
                      <ahyp:hlinkClr xmlns:ahyp="http://schemas.microsoft.com/office/drawing/2018/hyperlinkcolor" val="tx"/>
                    </a:ext>
                  </a:extLst>
                </a:hlinkClick>
              </a:rPr>
              <a:t>@cpva.lt</a:t>
            </a:r>
            <a:r>
              <a:rPr lang="lt-LT" sz="2000" dirty="0">
                <a:solidFill>
                  <a:schemeClr val="accent1">
                    <a:lumMod val="60000"/>
                    <a:lumOff val="40000"/>
                  </a:schemeClr>
                </a:solidFill>
                <a:cs typeface="Poppins" panose="00000500000000000000" pitchFamily="2" charset="-70"/>
              </a:rPr>
              <a:t> </a:t>
            </a:r>
            <a:endParaRPr lang="lt-LT" sz="2000" dirty="0">
              <a:solidFill>
                <a:schemeClr val="accent1">
                  <a:lumMod val="60000"/>
                  <a:lumOff val="40000"/>
                </a:schemeClr>
              </a:solidFill>
            </a:endParaRPr>
          </a:p>
        </p:txBody>
      </p:sp>
    </p:spTree>
    <p:extLst>
      <p:ext uri="{BB962C8B-B14F-4D97-AF65-F5344CB8AC3E}">
        <p14:creationId xmlns:p14="http://schemas.microsoft.com/office/powerpoint/2010/main" val="2155704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4156D-7608-708B-A7D1-112D07066E1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E60F234-6B26-98E1-2675-6DD0F38E30F6}"/>
              </a:ext>
            </a:extLst>
          </p:cNvPr>
          <p:cNvSpPr>
            <a:spLocks noGrp="1"/>
          </p:cNvSpPr>
          <p:nvPr>
            <p:ph type="body" sz="quarter" idx="10"/>
          </p:nvPr>
        </p:nvSpPr>
        <p:spPr>
          <a:xfrm>
            <a:off x="1416048" y="2027824"/>
            <a:ext cx="10281028" cy="3621136"/>
          </a:xfrm>
        </p:spPr>
        <p:txBody>
          <a:bodyPr/>
          <a:lstStyle/>
          <a:p>
            <a:pPr marL="342900" indent="-342900" algn="just">
              <a:spcAft>
                <a:spcPts val="600"/>
              </a:spcAft>
              <a:buClr>
                <a:srgbClr val="142D64"/>
              </a:buClr>
              <a:buFont typeface="Poppins" panose="00000500000000000000" pitchFamily="2" charset="-70"/>
              <a:buChar char="।"/>
            </a:pPr>
            <a:r>
              <a:rPr lang="lt-LT" sz="1800" dirty="0">
                <a:solidFill>
                  <a:schemeClr val="tx1"/>
                </a:solidFill>
                <a:latin typeface="Poppins" panose="00000500000000000000" pitchFamily="2" charset="-70"/>
                <a:cs typeface="Poppins" panose="00000500000000000000" pitchFamily="2" charset="-70"/>
              </a:rPr>
              <a:t>KKI produkto ir (arba) paslaugos atitiktis </a:t>
            </a:r>
            <a:r>
              <a:rPr lang="lt-LT" sz="1800" b="1" dirty="0">
                <a:latin typeface="Poppins" panose="00000500000000000000" pitchFamily="2" charset="-70"/>
                <a:cs typeface="Poppins" panose="00000500000000000000" pitchFamily="2" charset="-70"/>
              </a:rPr>
              <a:t>kultūros produktui ir (arba) paslaugai </a:t>
            </a:r>
            <a:r>
              <a:rPr lang="lt-LT" sz="1800" dirty="0">
                <a:solidFill>
                  <a:schemeClr val="tx1"/>
                </a:solidFill>
                <a:latin typeface="Poppins" panose="00000500000000000000" pitchFamily="2" charset="-70"/>
                <a:cs typeface="Poppins" panose="00000500000000000000" pitchFamily="2" charset="-70"/>
              </a:rPr>
              <a:t>grindžiama:</a:t>
            </a:r>
          </a:p>
          <a:p>
            <a:pPr marL="1028700" lvl="1" indent="-342900" algn="just">
              <a:spcAft>
                <a:spcPts val="600"/>
              </a:spcAft>
              <a:buClr>
                <a:srgbClr val="142D64"/>
              </a:buClr>
              <a:buFont typeface="Poppins" panose="00000500000000000000" pitchFamily="2" charset="-70"/>
              <a:buChar char="।"/>
            </a:pPr>
            <a:r>
              <a:rPr lang="lt-LT" sz="1600" b="1" dirty="0">
                <a:solidFill>
                  <a:srgbClr val="092D68"/>
                </a:solidFill>
                <a:latin typeface="Poppins" panose="00000500000000000000" pitchFamily="2" charset="-70"/>
                <a:cs typeface="Poppins" panose="00000500000000000000" pitchFamily="2" charset="-70"/>
              </a:rPr>
              <a:t>pirmojo kvietimo atveju</a:t>
            </a:r>
            <a:r>
              <a:rPr lang="lt-LT" sz="1600" dirty="0">
                <a:solidFill>
                  <a:srgbClr val="092D68"/>
                </a:solidFill>
                <a:latin typeface="Poppins" panose="00000500000000000000" pitchFamily="2" charset="-70"/>
                <a:cs typeface="Poppins" panose="00000500000000000000" pitchFamily="2" charset="-70"/>
              </a:rPr>
              <a:t> </a:t>
            </a:r>
            <a:r>
              <a:rPr lang="lt-LT" sz="1600" dirty="0">
                <a:latin typeface="Poppins" panose="00000500000000000000" pitchFamily="2" charset="-70"/>
                <a:cs typeface="Poppins" panose="00000500000000000000" pitchFamily="2" charset="-70"/>
              </a:rPr>
              <a:t>– aprašant jų atitiktį Reglamento (ES) Nr. 651/2014 53 straipsnio arba 54 straipsnio nuostatoms, reglamentuojančioms remtinas kultūros veiklas; </a:t>
            </a:r>
          </a:p>
          <a:p>
            <a:pPr marL="1028700" lvl="1" indent="-342900" algn="just">
              <a:spcAft>
                <a:spcPts val="600"/>
              </a:spcAft>
              <a:buClr>
                <a:srgbClr val="142D64"/>
              </a:buClr>
              <a:buFont typeface="Poppins" panose="00000500000000000000" pitchFamily="2" charset="-70"/>
              <a:buChar char="।"/>
            </a:pPr>
            <a:r>
              <a:rPr lang="lt-LT" sz="1600" b="1" dirty="0">
                <a:solidFill>
                  <a:srgbClr val="092D68"/>
                </a:solidFill>
                <a:latin typeface="Poppins" panose="00000500000000000000" pitchFamily="2" charset="-70"/>
                <a:cs typeface="Poppins" panose="00000500000000000000" pitchFamily="2" charset="-70"/>
              </a:rPr>
              <a:t>antrojo kvietimo atveju</a:t>
            </a:r>
            <a:r>
              <a:rPr lang="lt-LT" sz="1600" dirty="0">
                <a:solidFill>
                  <a:srgbClr val="092D68"/>
                </a:solidFill>
                <a:latin typeface="Poppins" panose="00000500000000000000" pitchFamily="2" charset="-70"/>
                <a:cs typeface="Poppins" panose="00000500000000000000" pitchFamily="2" charset="-70"/>
              </a:rPr>
              <a:t> </a:t>
            </a:r>
            <a:r>
              <a:rPr lang="lt-LT" sz="1600" dirty="0">
                <a:latin typeface="Poppins" panose="00000500000000000000" pitchFamily="2" charset="-70"/>
                <a:cs typeface="Poppins" panose="00000500000000000000" pitchFamily="2" charset="-70"/>
              </a:rPr>
              <a:t>– aprašant jų kultūrinį turinį (pavyzdžiui, tematiką, planuojamas taikyti kultūrinės raiškos formas) ir (arba) kūrybinį potencialą (galimybę produkto ir (arba) paslaugos pagalba ugdyti kultūros paslaugos gavėjų ar kultūros produkto naudotojų kūrybiškumą ir (arba) kultūrines kompetencijas).</a:t>
            </a:r>
          </a:p>
          <a:p>
            <a:pPr marL="342900" indent="-342900" algn="just">
              <a:spcAft>
                <a:spcPts val="600"/>
              </a:spcAft>
              <a:buClr>
                <a:srgbClr val="142D64"/>
              </a:buClr>
              <a:buFont typeface="Poppins" panose="00000500000000000000" pitchFamily="2" charset="-70"/>
              <a:buChar char="।"/>
            </a:pPr>
            <a:r>
              <a:rPr lang="lt-LT" sz="1800" dirty="0">
                <a:solidFill>
                  <a:schemeClr val="tx1"/>
                </a:solidFill>
                <a:latin typeface="Poppins" panose="00000500000000000000" pitchFamily="2" charset="-70"/>
                <a:cs typeface="Poppins" panose="00000500000000000000" pitchFamily="2" charset="-70"/>
              </a:rPr>
              <a:t>KKI produkto ir (arba) paslaugos </a:t>
            </a:r>
            <a:r>
              <a:rPr lang="lt-LT" sz="1800" b="1" dirty="0">
                <a:latin typeface="Poppins" panose="00000500000000000000" pitchFamily="2" charset="-70"/>
                <a:cs typeface="Poppins" panose="00000500000000000000" pitchFamily="2" charset="-70"/>
              </a:rPr>
              <a:t>konkurencingumas ir paklausa </a:t>
            </a:r>
            <a:r>
              <a:rPr lang="lt-LT" sz="1800" dirty="0">
                <a:solidFill>
                  <a:schemeClr val="tx1"/>
                </a:solidFill>
                <a:latin typeface="Poppins" panose="00000500000000000000" pitchFamily="2" charset="-70"/>
                <a:cs typeface="Poppins" panose="00000500000000000000" pitchFamily="2" charset="-70"/>
              </a:rPr>
              <a:t>grindžiamas</a:t>
            </a:r>
            <a:r>
              <a:rPr lang="lt-LT" sz="1800" dirty="0">
                <a:latin typeface="Poppins" panose="00000500000000000000" pitchFamily="2" charset="-70"/>
                <a:cs typeface="Poppins" panose="00000500000000000000" pitchFamily="2" charset="-70"/>
              </a:rPr>
              <a:t>:</a:t>
            </a:r>
          </a:p>
          <a:p>
            <a:pPr marL="1028700" lvl="1" indent="-342900" algn="just">
              <a:spcAft>
                <a:spcPts val="600"/>
              </a:spcAft>
              <a:buClr>
                <a:srgbClr val="142D64"/>
              </a:buClr>
              <a:buFont typeface="Poppins" panose="00000500000000000000" pitchFamily="2" charset="-70"/>
              <a:buChar char="।"/>
            </a:pPr>
            <a:r>
              <a:rPr lang="lt-LT" sz="1600" dirty="0">
                <a:latin typeface="Poppins" panose="00000500000000000000" pitchFamily="2" charset="-70"/>
                <a:cs typeface="Poppins" panose="00000500000000000000" pitchFamily="2" charset="-70"/>
              </a:rPr>
              <a:t>palyginant juos su rinkoje esančiais produktais ir (arba) paslaugomis, nurodant jų naujumo lygmenį, pranašumus ir prognozuojamą paklausą rinkoje.</a:t>
            </a:r>
            <a:endParaRPr lang="lt-LT" sz="1600" dirty="0">
              <a:solidFill>
                <a:schemeClr val="tx1"/>
              </a:solidFill>
              <a:latin typeface="Poppins" panose="00000500000000000000" pitchFamily="2" charset="-70"/>
              <a:cs typeface="Poppins" panose="00000500000000000000" pitchFamily="2" charset="-70"/>
            </a:endParaRPr>
          </a:p>
          <a:p>
            <a:pPr marL="342900" indent="-342900" algn="just">
              <a:spcAft>
                <a:spcPts val="600"/>
              </a:spcAft>
              <a:buClr>
                <a:srgbClr val="142D64"/>
              </a:buClr>
              <a:buFont typeface="Poppins" panose="00000500000000000000" pitchFamily="2" charset="-70"/>
              <a:buChar char="।"/>
            </a:pPr>
            <a:endParaRPr lang="lt-LT" sz="1800" b="0" i="0" noProof="0" dirty="0">
              <a:solidFill>
                <a:srgbClr val="212529"/>
              </a:solidFill>
              <a:effectLst/>
              <a:latin typeface="Poppins" panose="00000500000000000000" pitchFamily="2" charset="-70"/>
            </a:endParaRPr>
          </a:p>
        </p:txBody>
      </p:sp>
      <p:sp>
        <p:nvSpPr>
          <p:cNvPr id="3" name="Text Placeholder 2">
            <a:extLst>
              <a:ext uri="{FF2B5EF4-FFF2-40B4-BE49-F238E27FC236}">
                <a16:creationId xmlns:a16="http://schemas.microsoft.com/office/drawing/2014/main" id="{0D74F2DD-130C-6005-127D-D2640FBEF198}"/>
              </a:ext>
            </a:extLst>
          </p:cNvPr>
          <p:cNvSpPr>
            <a:spLocks noGrp="1"/>
          </p:cNvSpPr>
          <p:nvPr>
            <p:ph type="body" sz="quarter" idx="13"/>
          </p:nvPr>
        </p:nvSpPr>
        <p:spPr>
          <a:xfrm>
            <a:off x="1416049" y="476251"/>
            <a:ext cx="10281028" cy="1003758"/>
          </a:xfrm>
        </p:spPr>
        <p:txBody>
          <a:bodyPr/>
          <a:lstStyle/>
          <a:p>
            <a:pPr algn="just">
              <a:spcAft>
                <a:spcPts val="300"/>
              </a:spcAft>
            </a:pPr>
            <a:r>
              <a:rPr lang="lt-LT" dirty="0"/>
              <a:t>Finansuojamos veiklos ir joms taikomi reikalavimai (2)</a:t>
            </a:r>
          </a:p>
          <a:p>
            <a:pPr algn="just">
              <a:spcAft>
                <a:spcPts val="300"/>
              </a:spcAft>
            </a:pPr>
            <a:r>
              <a:rPr lang="lt-LT" sz="2400" i="1" dirty="0">
                <a:solidFill>
                  <a:schemeClr val="bg2">
                    <a:lumMod val="50000"/>
                  </a:schemeClr>
                </a:solidFill>
              </a:rPr>
              <a:t>Pirmasis ir antrasis kvietimai</a:t>
            </a:r>
          </a:p>
        </p:txBody>
      </p:sp>
      <p:sp>
        <p:nvSpPr>
          <p:cNvPr id="4" name="Slide Number Placeholder 3">
            <a:extLst>
              <a:ext uri="{FF2B5EF4-FFF2-40B4-BE49-F238E27FC236}">
                <a16:creationId xmlns:a16="http://schemas.microsoft.com/office/drawing/2014/main" id="{A63F4213-C6F0-0CAC-3BB1-020032A640E5}"/>
              </a:ext>
            </a:extLst>
          </p:cNvPr>
          <p:cNvSpPr>
            <a:spLocks noGrp="1"/>
          </p:cNvSpPr>
          <p:nvPr>
            <p:ph type="sldNum" sz="quarter" idx="4"/>
          </p:nvPr>
        </p:nvSpPr>
        <p:spPr/>
        <p:txBody>
          <a:bodyPr/>
          <a:lstStyle/>
          <a:p>
            <a:fld id="{2C9A1DEF-F8CC-264F-9A7B-89BAB9CBC5C2}" type="slidenum">
              <a:rPr lang="en-US" smtClean="0"/>
              <a:pPr/>
              <a:t>4</a:t>
            </a:fld>
            <a:r>
              <a:rPr lang="en-US" dirty="0"/>
              <a:t>   |   Centrinė projektų valdymo agentūra</a:t>
            </a:r>
            <a:endParaRPr lang="x-none" dirty="0"/>
          </a:p>
        </p:txBody>
      </p:sp>
    </p:spTree>
    <p:extLst>
      <p:ext uri="{BB962C8B-B14F-4D97-AF65-F5344CB8AC3E}">
        <p14:creationId xmlns:p14="http://schemas.microsoft.com/office/powerpoint/2010/main" val="2787850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3BEA2-AB2C-2CFD-865A-B567FC63281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A17842E-A567-E1D8-14AF-16E1DC9C4610}"/>
              </a:ext>
            </a:extLst>
          </p:cNvPr>
          <p:cNvSpPr>
            <a:spLocks noGrp="1"/>
          </p:cNvSpPr>
          <p:nvPr>
            <p:ph type="body" sz="quarter" idx="10"/>
          </p:nvPr>
        </p:nvSpPr>
        <p:spPr>
          <a:xfrm>
            <a:off x="1416048" y="2027824"/>
            <a:ext cx="10281028" cy="4619038"/>
          </a:xfrm>
        </p:spPr>
        <p:txBody>
          <a:bodyPr/>
          <a:lstStyle/>
          <a:p>
            <a:pPr marL="342900" indent="-342900" algn="just">
              <a:spcAft>
                <a:spcPts val="600"/>
              </a:spcAft>
              <a:buClr>
                <a:srgbClr val="142D64"/>
              </a:buClr>
              <a:buFont typeface="Poppins" panose="00000500000000000000" pitchFamily="2" charset="-70"/>
              <a:buChar char="।"/>
            </a:pPr>
            <a:r>
              <a:rPr lang="lt-LT" sz="1800" dirty="0">
                <a:solidFill>
                  <a:schemeClr val="tx1"/>
                </a:solidFill>
                <a:latin typeface="Poppins" panose="00000500000000000000" pitchFamily="2" charset="-70"/>
                <a:cs typeface="Poppins" panose="00000500000000000000" pitchFamily="2" charset="-70"/>
              </a:rPr>
              <a:t>KKI produkto ir (arba) paslaugos </a:t>
            </a:r>
            <a:r>
              <a:rPr lang="lt-LT" sz="1800" b="1" dirty="0">
                <a:solidFill>
                  <a:srgbClr val="092D68"/>
                </a:solidFill>
                <a:latin typeface="Poppins" panose="00000500000000000000" pitchFamily="2" charset="-70"/>
                <a:cs typeface="Poppins" panose="00000500000000000000" pitchFamily="2" charset="-70"/>
              </a:rPr>
              <a:t>kuriamas socialinis poveikis visuomenei ir (arba) ekonomikai </a:t>
            </a:r>
            <a:r>
              <a:rPr lang="lt-LT" sz="1800" dirty="0">
                <a:solidFill>
                  <a:schemeClr val="tx1"/>
                </a:solidFill>
                <a:latin typeface="Poppins" panose="00000500000000000000" pitchFamily="2" charset="-70"/>
                <a:cs typeface="Poppins" panose="00000500000000000000" pitchFamily="2" charset="-70"/>
              </a:rPr>
              <a:t>grindžiamas</a:t>
            </a:r>
            <a:r>
              <a:rPr lang="lt-LT" sz="1800" dirty="0">
                <a:latin typeface="Poppins" panose="00000500000000000000" pitchFamily="2" charset="-70"/>
                <a:cs typeface="Poppins" panose="00000500000000000000" pitchFamily="2" charset="-70"/>
              </a:rPr>
              <a:t>:</a:t>
            </a:r>
          </a:p>
          <a:p>
            <a:pPr marL="1028700" lvl="1" indent="-342900" algn="just">
              <a:spcAft>
                <a:spcPts val="600"/>
              </a:spcAft>
              <a:buClr>
                <a:srgbClr val="142D64"/>
              </a:buClr>
              <a:buFont typeface="Poppins" panose="00000500000000000000" pitchFamily="2" charset="-70"/>
              <a:buChar char="।"/>
            </a:pPr>
            <a:r>
              <a:rPr lang="lt-LT" sz="1600" dirty="0">
                <a:latin typeface="Poppins" panose="00000500000000000000" pitchFamily="2" charset="-70"/>
                <a:cs typeface="Poppins" panose="00000500000000000000" pitchFamily="2" charset="-70"/>
              </a:rPr>
              <a:t>aprašant jų teigiamą socialinį ir (arba) ekonominį poveikį ir jo mastą konkrečiai (-ioms) socialinei (-ėms) grupei (-ėms), sprendžiamus socialinius iššūkius, nurodant kokiam skaičiui tikslinės grupės asmenų bus poveikis ir kokią ekonominę vertę eurais ar kitokią vertę sukurs tikslinei grupei. </a:t>
            </a:r>
            <a:endParaRPr lang="lt-LT" sz="2800" dirty="0"/>
          </a:p>
          <a:p>
            <a:pPr marL="342900" indent="-342900" algn="just">
              <a:spcAft>
                <a:spcPts val="600"/>
              </a:spcAft>
              <a:buClr>
                <a:srgbClr val="142D64"/>
              </a:buClr>
              <a:buFont typeface="Poppins" panose="00000500000000000000" pitchFamily="2" charset="-70"/>
              <a:buChar char="।"/>
            </a:pPr>
            <a:r>
              <a:rPr lang="lt-LT" sz="1800" b="1" dirty="0">
                <a:solidFill>
                  <a:srgbClr val="008080"/>
                </a:solidFill>
                <a:latin typeface="Poppins" panose="00000500000000000000" pitchFamily="2" charset="-70"/>
              </a:rPr>
              <a:t>SVARBU! </a:t>
            </a:r>
            <a:r>
              <a:rPr lang="lt-LT" sz="1800" b="1" dirty="0">
                <a:solidFill>
                  <a:srgbClr val="092D68"/>
                </a:solidFill>
                <a:latin typeface="Poppins" panose="00000500000000000000" pitchFamily="2" charset="-70"/>
                <a:cs typeface="Poppins" panose="00000500000000000000" pitchFamily="2" charset="-70"/>
              </a:rPr>
              <a:t>KKI produkto ir (arba) paslaugos atitiktis aprašo reikalavimams grindžiama PĮP dalies „Projekto inicijavimas“ skiltyje „Projektu sprendžiamos problemos“</a:t>
            </a:r>
            <a:r>
              <a:rPr lang="lt-LT" sz="1800" dirty="0">
                <a:solidFill>
                  <a:srgbClr val="092D68"/>
                </a:solidFill>
                <a:latin typeface="Poppins" panose="00000500000000000000" pitchFamily="2" charset="-70"/>
                <a:cs typeface="Poppins" panose="00000500000000000000" pitchFamily="2" charset="-70"/>
              </a:rPr>
              <a:t>.</a:t>
            </a:r>
            <a:r>
              <a:rPr lang="lt-LT" sz="1800" b="1" dirty="0">
                <a:solidFill>
                  <a:srgbClr val="092D68"/>
                </a:solidFill>
                <a:latin typeface="Poppins" panose="00000500000000000000" pitchFamily="2" charset="-70"/>
                <a:cs typeface="Poppins" panose="00000500000000000000" pitchFamily="2" charset="-70"/>
              </a:rPr>
              <a:t> </a:t>
            </a:r>
            <a:endParaRPr lang="lt-LT" sz="1800" dirty="0">
              <a:solidFill>
                <a:srgbClr val="092D68"/>
              </a:solidFill>
              <a:latin typeface="Poppins" panose="00000500000000000000" pitchFamily="2" charset="-70"/>
              <a:cs typeface="Poppins" panose="00000500000000000000" pitchFamily="2" charset="-70"/>
            </a:endParaRPr>
          </a:p>
          <a:p>
            <a:pPr lvl="1" indent="0" algn="just">
              <a:spcAft>
                <a:spcPts val="600"/>
              </a:spcAft>
              <a:buClr>
                <a:srgbClr val="142D64"/>
              </a:buClr>
              <a:buNone/>
            </a:pPr>
            <a:endParaRPr lang="lt-LT" sz="2800" dirty="0"/>
          </a:p>
          <a:p>
            <a:pPr algn="just">
              <a:spcAft>
                <a:spcPts val="600"/>
              </a:spcAft>
              <a:buClr>
                <a:srgbClr val="142D64"/>
              </a:buClr>
            </a:pPr>
            <a:endParaRPr lang="lt-LT" sz="1800" dirty="0"/>
          </a:p>
          <a:p>
            <a:pPr marL="1028700" lvl="1" indent="-342900" algn="just">
              <a:spcAft>
                <a:spcPts val="600"/>
              </a:spcAft>
              <a:buClr>
                <a:srgbClr val="142D64"/>
              </a:buClr>
              <a:buFont typeface="Poppins" panose="00000500000000000000" pitchFamily="2" charset="-70"/>
              <a:buChar char="।"/>
            </a:pPr>
            <a:endParaRPr lang="lt-LT" sz="2800" dirty="0">
              <a:solidFill>
                <a:schemeClr val="tx1"/>
              </a:solidFill>
              <a:latin typeface="Poppins" panose="00000500000000000000" pitchFamily="2" charset="-70"/>
            </a:endParaRPr>
          </a:p>
          <a:p>
            <a:pPr marL="342900" indent="-342900" algn="just">
              <a:spcAft>
                <a:spcPts val="600"/>
              </a:spcAft>
              <a:buClr>
                <a:srgbClr val="142D64"/>
              </a:buClr>
              <a:buFont typeface="Poppins" panose="00000500000000000000" pitchFamily="2" charset="-70"/>
              <a:buChar char="।"/>
            </a:pPr>
            <a:endParaRPr lang="lt-LT" sz="1800" b="0" i="0" noProof="0" dirty="0">
              <a:solidFill>
                <a:srgbClr val="212529"/>
              </a:solidFill>
              <a:effectLst/>
              <a:latin typeface="Poppins" panose="00000500000000000000" pitchFamily="2" charset="-70"/>
            </a:endParaRPr>
          </a:p>
        </p:txBody>
      </p:sp>
      <p:sp>
        <p:nvSpPr>
          <p:cNvPr id="3" name="Text Placeholder 2">
            <a:extLst>
              <a:ext uri="{FF2B5EF4-FFF2-40B4-BE49-F238E27FC236}">
                <a16:creationId xmlns:a16="http://schemas.microsoft.com/office/drawing/2014/main" id="{21E74FCE-E37A-6F2D-87A1-791B54A6971F}"/>
              </a:ext>
            </a:extLst>
          </p:cNvPr>
          <p:cNvSpPr>
            <a:spLocks noGrp="1"/>
          </p:cNvSpPr>
          <p:nvPr>
            <p:ph type="body" sz="quarter" idx="13"/>
          </p:nvPr>
        </p:nvSpPr>
        <p:spPr>
          <a:xfrm>
            <a:off x="1416049" y="476251"/>
            <a:ext cx="10281028" cy="1003758"/>
          </a:xfrm>
        </p:spPr>
        <p:txBody>
          <a:bodyPr/>
          <a:lstStyle/>
          <a:p>
            <a:pPr algn="just">
              <a:spcAft>
                <a:spcPts val="300"/>
              </a:spcAft>
            </a:pPr>
            <a:r>
              <a:rPr lang="lt-LT" dirty="0"/>
              <a:t>Finansuojamos veiklos ir joms taikomi reikalavimai (3)</a:t>
            </a:r>
          </a:p>
          <a:p>
            <a:pPr algn="just">
              <a:spcAft>
                <a:spcPts val="300"/>
              </a:spcAft>
            </a:pPr>
            <a:r>
              <a:rPr lang="lt-LT" sz="2400" i="1" dirty="0">
                <a:solidFill>
                  <a:schemeClr val="bg2">
                    <a:lumMod val="50000"/>
                  </a:schemeClr>
                </a:solidFill>
              </a:rPr>
              <a:t>Pirmasis ir antrasis kvietimai</a:t>
            </a:r>
          </a:p>
        </p:txBody>
      </p:sp>
      <p:sp>
        <p:nvSpPr>
          <p:cNvPr id="4" name="Slide Number Placeholder 3">
            <a:extLst>
              <a:ext uri="{FF2B5EF4-FFF2-40B4-BE49-F238E27FC236}">
                <a16:creationId xmlns:a16="http://schemas.microsoft.com/office/drawing/2014/main" id="{EA51CA52-A23B-1629-B2EC-2DC24470D704}"/>
              </a:ext>
            </a:extLst>
          </p:cNvPr>
          <p:cNvSpPr>
            <a:spLocks noGrp="1"/>
          </p:cNvSpPr>
          <p:nvPr>
            <p:ph type="sldNum" sz="quarter" idx="4"/>
          </p:nvPr>
        </p:nvSpPr>
        <p:spPr/>
        <p:txBody>
          <a:bodyPr/>
          <a:lstStyle/>
          <a:p>
            <a:fld id="{2C9A1DEF-F8CC-264F-9A7B-89BAB9CBC5C2}" type="slidenum">
              <a:rPr lang="en-US" smtClean="0"/>
              <a:pPr/>
              <a:t>5</a:t>
            </a:fld>
            <a:r>
              <a:rPr lang="en-US" dirty="0"/>
              <a:t>   |   Centrinė projektų valdymo agentūra</a:t>
            </a:r>
            <a:endParaRPr lang="x-none" dirty="0"/>
          </a:p>
        </p:txBody>
      </p:sp>
      <p:grpSp>
        <p:nvGrpSpPr>
          <p:cNvPr id="5" name="Group 4">
            <a:extLst>
              <a:ext uri="{FF2B5EF4-FFF2-40B4-BE49-F238E27FC236}">
                <a16:creationId xmlns:a16="http://schemas.microsoft.com/office/drawing/2014/main" id="{222BEDE1-12A7-F4F7-60E0-BE9D7C51C09B}"/>
              </a:ext>
            </a:extLst>
          </p:cNvPr>
          <p:cNvGrpSpPr/>
          <p:nvPr/>
        </p:nvGrpSpPr>
        <p:grpSpPr>
          <a:xfrm>
            <a:off x="8523278" y="5205822"/>
            <a:ext cx="1338598" cy="1441040"/>
            <a:chOff x="2584932" y="1254283"/>
            <a:chExt cx="1382570" cy="1382568"/>
          </a:xfrm>
        </p:grpSpPr>
        <p:grpSp>
          <p:nvGrpSpPr>
            <p:cNvPr id="6" name="Group 53">
              <a:extLst>
                <a:ext uri="{FF2B5EF4-FFF2-40B4-BE49-F238E27FC236}">
                  <a16:creationId xmlns:a16="http://schemas.microsoft.com/office/drawing/2014/main" id="{EB721911-6D96-6941-1E3E-AB89A8ED5021}"/>
                </a:ext>
              </a:extLst>
            </p:cNvPr>
            <p:cNvGrpSpPr/>
            <p:nvPr/>
          </p:nvGrpSpPr>
          <p:grpSpPr>
            <a:xfrm>
              <a:off x="2584932" y="1254283"/>
              <a:ext cx="1382570" cy="1382568"/>
              <a:chOff x="953424" y="1486519"/>
              <a:chExt cx="2228412" cy="2228408"/>
            </a:xfrm>
            <a:solidFill>
              <a:srgbClr val="1AA4BE"/>
            </a:solidFill>
          </p:grpSpPr>
          <p:sp>
            <p:nvSpPr>
              <p:cNvPr id="8" name="Freeform 45">
                <a:extLst>
                  <a:ext uri="{FF2B5EF4-FFF2-40B4-BE49-F238E27FC236}">
                    <a16:creationId xmlns:a16="http://schemas.microsoft.com/office/drawing/2014/main" id="{72C2A192-84E3-54BB-4C22-8AC95203FC59}"/>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87AC"/>
              </a:solid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9" name="Oval 8">
                <a:extLst>
                  <a:ext uri="{FF2B5EF4-FFF2-40B4-BE49-F238E27FC236}">
                    <a16:creationId xmlns:a16="http://schemas.microsoft.com/office/drawing/2014/main" id="{940A3518-E558-7118-C4EF-7448C2780CB5}"/>
                  </a:ext>
                </a:extLst>
              </p:cNvPr>
              <p:cNvSpPr/>
              <p:nvPr/>
            </p:nvSpPr>
            <p:spPr>
              <a:xfrm>
                <a:off x="1376346" y="1909439"/>
                <a:ext cx="1382568" cy="1382568"/>
              </a:xfrm>
              <a:prstGeom prst="ellipse">
                <a:avLst/>
              </a:prstGeom>
              <a:solidFill>
                <a:srgbClr val="0187AC"/>
              </a:solidFill>
              <a:ln w="76200" cap="flat" cmpd="sng" algn="ctr">
                <a:solidFill>
                  <a:srgbClr val="0187AC">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800" b="0" i="0" u="none" strike="noStrike" kern="0" cap="none" spc="0" normalizeH="0" baseline="0" noProof="0">
                  <a:ln>
                    <a:noFill/>
                  </a:ln>
                  <a:solidFill>
                    <a:srgbClr val="FFFFFF"/>
                  </a:solidFill>
                  <a:effectLst/>
                  <a:uLnTx/>
                  <a:uFillTx/>
                  <a:latin typeface="Calibri"/>
                  <a:ea typeface="+mn-ea"/>
                  <a:cs typeface="+mn-cs"/>
                </a:endParaRPr>
              </a:p>
            </p:txBody>
          </p:sp>
        </p:grpSp>
        <p:sp>
          <p:nvSpPr>
            <p:cNvPr id="7" name="Freeform 6">
              <a:extLst>
                <a:ext uri="{FF2B5EF4-FFF2-40B4-BE49-F238E27FC236}">
                  <a16:creationId xmlns:a16="http://schemas.microsoft.com/office/drawing/2014/main" id="{641C8F6D-1B64-849D-E538-A67CFD3D224F}"/>
                </a:ext>
              </a:extLst>
            </p:cNvPr>
            <p:cNvSpPr>
              <a:spLocks noEditPoints="1"/>
            </p:cNvSpPr>
            <p:nvPr/>
          </p:nvSpPr>
          <p:spPr bwMode="auto">
            <a:xfrm>
              <a:off x="3093446" y="1802529"/>
              <a:ext cx="365543" cy="286077"/>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grpSp>
        <p:nvGrpSpPr>
          <p:cNvPr id="10" name="Group 9">
            <a:extLst>
              <a:ext uri="{FF2B5EF4-FFF2-40B4-BE49-F238E27FC236}">
                <a16:creationId xmlns:a16="http://schemas.microsoft.com/office/drawing/2014/main" id="{71530883-A894-00B1-ED78-B483B308BBBA}"/>
              </a:ext>
            </a:extLst>
          </p:cNvPr>
          <p:cNvGrpSpPr/>
          <p:nvPr/>
        </p:nvGrpSpPr>
        <p:grpSpPr>
          <a:xfrm>
            <a:off x="7094547" y="4841270"/>
            <a:ext cx="1497245" cy="1611828"/>
            <a:chOff x="1641271" y="2244524"/>
            <a:chExt cx="1546429" cy="1546426"/>
          </a:xfrm>
        </p:grpSpPr>
        <p:grpSp>
          <p:nvGrpSpPr>
            <p:cNvPr id="11" name="Group 50">
              <a:extLst>
                <a:ext uri="{FF2B5EF4-FFF2-40B4-BE49-F238E27FC236}">
                  <a16:creationId xmlns:a16="http://schemas.microsoft.com/office/drawing/2014/main" id="{850B86EC-3414-8595-D61B-8EEBAA85582B}"/>
                </a:ext>
              </a:extLst>
            </p:cNvPr>
            <p:cNvGrpSpPr/>
            <p:nvPr/>
          </p:nvGrpSpPr>
          <p:grpSpPr>
            <a:xfrm>
              <a:off x="1641271" y="2244524"/>
              <a:ext cx="1546429" cy="1546426"/>
              <a:chOff x="953424" y="1486519"/>
              <a:chExt cx="2228412" cy="2228408"/>
            </a:xfrm>
            <a:solidFill>
              <a:srgbClr val="0187AC"/>
            </a:solidFill>
          </p:grpSpPr>
          <p:sp>
            <p:nvSpPr>
              <p:cNvPr id="13" name="Freeform 42">
                <a:extLst>
                  <a:ext uri="{FF2B5EF4-FFF2-40B4-BE49-F238E27FC236}">
                    <a16:creationId xmlns:a16="http://schemas.microsoft.com/office/drawing/2014/main" id="{3FF4A745-9615-25C1-0D08-3CDB1443956C}"/>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76490"/>
              </a:solid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14" name="Oval 13">
                <a:extLst>
                  <a:ext uri="{FF2B5EF4-FFF2-40B4-BE49-F238E27FC236}">
                    <a16:creationId xmlns:a16="http://schemas.microsoft.com/office/drawing/2014/main" id="{FE5668C4-393E-C143-7D39-F95A73393876}"/>
                  </a:ext>
                </a:extLst>
              </p:cNvPr>
              <p:cNvSpPr/>
              <p:nvPr/>
            </p:nvSpPr>
            <p:spPr>
              <a:xfrm>
                <a:off x="1376346" y="1909440"/>
                <a:ext cx="1382568" cy="1382568"/>
              </a:xfrm>
              <a:prstGeom prst="ellipse">
                <a:avLst/>
              </a:prstGeom>
              <a:solidFill>
                <a:srgbClr val="176490"/>
              </a:solidFill>
              <a:ln w="57150" cap="flat" cmpd="sng" algn="ctr">
                <a:solidFill>
                  <a:srgbClr val="17649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267" b="0" i="0" u="none" strike="noStrike" kern="0" cap="none" spc="0" normalizeH="0" baseline="0" noProof="0">
                  <a:ln>
                    <a:noFill/>
                  </a:ln>
                  <a:solidFill>
                    <a:srgbClr val="FFFFFF"/>
                  </a:solidFill>
                  <a:effectLst/>
                  <a:uLnTx/>
                  <a:uFillTx/>
                  <a:latin typeface="Calibri"/>
                  <a:ea typeface="+mn-ea"/>
                  <a:cs typeface="+mn-cs"/>
                </a:endParaRPr>
              </a:p>
            </p:txBody>
          </p:sp>
        </p:grpSp>
        <p:sp>
          <p:nvSpPr>
            <p:cNvPr id="12" name="Freeform 9">
              <a:extLst>
                <a:ext uri="{FF2B5EF4-FFF2-40B4-BE49-F238E27FC236}">
                  <a16:creationId xmlns:a16="http://schemas.microsoft.com/office/drawing/2014/main" id="{2CAA8D94-491D-118F-B30A-D36F8948B077}"/>
                </a:ext>
              </a:extLst>
            </p:cNvPr>
            <p:cNvSpPr>
              <a:spLocks noEditPoints="1"/>
            </p:cNvSpPr>
            <p:nvPr/>
          </p:nvSpPr>
          <p:spPr bwMode="auto">
            <a:xfrm>
              <a:off x="2168522" y="2743224"/>
              <a:ext cx="491926" cy="549026"/>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grpSp>
        <p:nvGrpSpPr>
          <p:cNvPr id="15" name="Group 14">
            <a:extLst>
              <a:ext uri="{FF2B5EF4-FFF2-40B4-BE49-F238E27FC236}">
                <a16:creationId xmlns:a16="http://schemas.microsoft.com/office/drawing/2014/main" id="{36E4C5B8-BD80-A4AE-B37D-278D03C30876}"/>
              </a:ext>
            </a:extLst>
          </p:cNvPr>
          <p:cNvGrpSpPr/>
          <p:nvPr/>
        </p:nvGrpSpPr>
        <p:grpSpPr>
          <a:xfrm>
            <a:off x="10768141" y="5361061"/>
            <a:ext cx="928935" cy="1000025"/>
            <a:chOff x="3622147" y="2526702"/>
            <a:chExt cx="959450" cy="959448"/>
          </a:xfrm>
        </p:grpSpPr>
        <p:grpSp>
          <p:nvGrpSpPr>
            <p:cNvPr id="16" name="Group 56">
              <a:extLst>
                <a:ext uri="{FF2B5EF4-FFF2-40B4-BE49-F238E27FC236}">
                  <a16:creationId xmlns:a16="http://schemas.microsoft.com/office/drawing/2014/main" id="{F2EDF048-748F-4500-5DA7-5B3977A52629}"/>
                </a:ext>
              </a:extLst>
            </p:cNvPr>
            <p:cNvGrpSpPr/>
            <p:nvPr/>
          </p:nvGrpSpPr>
          <p:grpSpPr>
            <a:xfrm>
              <a:off x="3622147" y="2526702"/>
              <a:ext cx="959450" cy="959448"/>
              <a:chOff x="953424" y="1486519"/>
              <a:chExt cx="2228412" cy="2228408"/>
            </a:xfrm>
            <a:solidFill>
              <a:srgbClr val="52C3CB"/>
            </a:solidFill>
          </p:grpSpPr>
          <p:sp>
            <p:nvSpPr>
              <p:cNvPr id="18" name="Freeform 48">
                <a:extLst>
                  <a:ext uri="{FF2B5EF4-FFF2-40B4-BE49-F238E27FC236}">
                    <a16:creationId xmlns:a16="http://schemas.microsoft.com/office/drawing/2014/main" id="{BD4960C6-4353-560F-6D90-FCB1860C2378}"/>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19" name="Oval 18">
                <a:extLst>
                  <a:ext uri="{FF2B5EF4-FFF2-40B4-BE49-F238E27FC236}">
                    <a16:creationId xmlns:a16="http://schemas.microsoft.com/office/drawing/2014/main" id="{B1C86D77-8A01-EC51-9945-209065862241}"/>
                  </a:ext>
                </a:extLst>
              </p:cNvPr>
              <p:cNvSpPr/>
              <p:nvPr/>
            </p:nvSpPr>
            <p:spPr>
              <a:xfrm>
                <a:off x="1376346" y="1909439"/>
                <a:ext cx="1382568" cy="1382568"/>
              </a:xfrm>
              <a:prstGeom prst="ellipse">
                <a:avLst/>
              </a:prstGeom>
              <a:grpFill/>
              <a:ln w="38100" cap="flat" cmpd="sng" algn="ctr">
                <a:solidFill>
                  <a:srgbClr val="52C3CB">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267" b="0" i="0" u="none" strike="noStrike" kern="0" cap="none" spc="0" normalizeH="0" baseline="0" noProof="0">
                  <a:ln>
                    <a:noFill/>
                  </a:ln>
                  <a:solidFill>
                    <a:srgbClr val="FFFFFF"/>
                  </a:solidFill>
                  <a:effectLst/>
                  <a:uLnTx/>
                  <a:uFillTx/>
                  <a:latin typeface="Calibri"/>
                  <a:ea typeface="+mn-ea"/>
                  <a:cs typeface="+mn-cs"/>
                </a:endParaRPr>
              </a:p>
            </p:txBody>
          </p:sp>
        </p:grpSp>
        <p:sp>
          <p:nvSpPr>
            <p:cNvPr id="17" name="Freeform 9">
              <a:extLst>
                <a:ext uri="{FF2B5EF4-FFF2-40B4-BE49-F238E27FC236}">
                  <a16:creationId xmlns:a16="http://schemas.microsoft.com/office/drawing/2014/main" id="{C494424E-5F32-0732-D3EB-148DBD55842D}"/>
                </a:ext>
              </a:extLst>
            </p:cNvPr>
            <p:cNvSpPr>
              <a:spLocks noEditPoints="1"/>
            </p:cNvSpPr>
            <p:nvPr/>
          </p:nvSpPr>
          <p:spPr bwMode="auto">
            <a:xfrm rot="2024094">
              <a:off x="4015055" y="2805986"/>
              <a:ext cx="173634" cy="400880"/>
            </a:xfrm>
            <a:custGeom>
              <a:avLst/>
              <a:gdLst/>
              <a:ahLst/>
              <a:cxnLst>
                <a:cxn ang="0">
                  <a:pos x="0" y="84"/>
                </a:cxn>
                <a:cxn ang="0">
                  <a:pos x="50" y="134"/>
                </a:cxn>
                <a:cxn ang="0">
                  <a:pos x="61" y="133"/>
                </a:cxn>
                <a:cxn ang="0">
                  <a:pos x="61" y="148"/>
                </a:cxn>
                <a:cxn ang="0">
                  <a:pos x="73" y="154"/>
                </a:cxn>
                <a:cxn ang="0">
                  <a:pos x="73" y="278"/>
                </a:cxn>
                <a:cxn ang="0">
                  <a:pos x="61" y="284"/>
                </a:cxn>
                <a:cxn ang="0">
                  <a:pos x="61" y="377"/>
                </a:cxn>
                <a:cxn ang="0">
                  <a:pos x="75" y="392"/>
                </a:cxn>
                <a:cxn ang="0">
                  <a:pos x="93" y="392"/>
                </a:cxn>
                <a:cxn ang="0">
                  <a:pos x="107" y="377"/>
                </a:cxn>
                <a:cxn ang="0">
                  <a:pos x="107" y="357"/>
                </a:cxn>
                <a:cxn ang="0">
                  <a:pos x="143" y="357"/>
                </a:cxn>
                <a:cxn ang="0">
                  <a:pos x="157" y="343"/>
                </a:cxn>
                <a:cxn ang="0">
                  <a:pos x="143" y="329"/>
                </a:cxn>
                <a:cxn ang="0">
                  <a:pos x="107" y="329"/>
                </a:cxn>
                <a:cxn ang="0">
                  <a:pos x="107" y="321"/>
                </a:cxn>
                <a:cxn ang="0">
                  <a:pos x="143" y="321"/>
                </a:cxn>
                <a:cxn ang="0">
                  <a:pos x="157" y="307"/>
                </a:cxn>
                <a:cxn ang="0">
                  <a:pos x="143" y="293"/>
                </a:cxn>
                <a:cxn ang="0">
                  <a:pos x="107" y="293"/>
                </a:cxn>
                <a:cxn ang="0">
                  <a:pos x="107" y="283"/>
                </a:cxn>
                <a:cxn ang="0">
                  <a:pos x="95" y="277"/>
                </a:cxn>
                <a:cxn ang="0">
                  <a:pos x="95" y="156"/>
                </a:cxn>
                <a:cxn ang="0">
                  <a:pos x="107" y="150"/>
                </a:cxn>
                <a:cxn ang="0">
                  <a:pos x="107" y="133"/>
                </a:cxn>
                <a:cxn ang="0">
                  <a:pos x="117" y="134"/>
                </a:cxn>
                <a:cxn ang="0">
                  <a:pos x="168" y="84"/>
                </a:cxn>
                <a:cxn ang="0">
                  <a:pos x="132" y="36"/>
                </a:cxn>
                <a:cxn ang="0">
                  <a:pos x="84" y="0"/>
                </a:cxn>
                <a:cxn ang="0">
                  <a:pos x="36" y="36"/>
                </a:cxn>
                <a:cxn ang="0">
                  <a:pos x="0" y="84"/>
                </a:cxn>
                <a:cxn ang="0">
                  <a:pos x="84" y="31"/>
                </a:cxn>
                <a:cxn ang="0">
                  <a:pos x="107" y="54"/>
                </a:cxn>
                <a:cxn ang="0">
                  <a:pos x="106" y="62"/>
                </a:cxn>
                <a:cxn ang="0">
                  <a:pos x="129" y="87"/>
                </a:cxn>
                <a:cxn ang="0">
                  <a:pos x="105" y="111"/>
                </a:cxn>
                <a:cxn ang="0">
                  <a:pos x="84" y="100"/>
                </a:cxn>
                <a:cxn ang="0">
                  <a:pos x="63" y="111"/>
                </a:cxn>
                <a:cxn ang="0">
                  <a:pos x="38" y="87"/>
                </a:cxn>
                <a:cxn ang="0">
                  <a:pos x="62" y="62"/>
                </a:cxn>
                <a:cxn ang="0">
                  <a:pos x="61" y="54"/>
                </a:cxn>
                <a:cxn ang="0">
                  <a:pos x="84" y="31"/>
                </a:cxn>
                <a:cxn ang="0">
                  <a:pos x="84" y="31"/>
                </a:cxn>
                <a:cxn ang="0">
                  <a:pos x="84" y="31"/>
                </a:cxn>
              </a:cxnLst>
              <a:rect l="0" t="0" r="r" b="b"/>
              <a:pathLst>
                <a:path w="168" h="392">
                  <a:moveTo>
                    <a:pt x="0" y="84"/>
                  </a:moveTo>
                  <a:cubicBezTo>
                    <a:pt x="0" y="112"/>
                    <a:pt x="23" y="134"/>
                    <a:pt x="50" y="134"/>
                  </a:cubicBezTo>
                  <a:cubicBezTo>
                    <a:pt x="54" y="134"/>
                    <a:pt x="57" y="134"/>
                    <a:pt x="61" y="133"/>
                  </a:cubicBezTo>
                  <a:cubicBezTo>
                    <a:pt x="61" y="148"/>
                    <a:pt x="61" y="148"/>
                    <a:pt x="61" y="148"/>
                  </a:cubicBezTo>
                  <a:cubicBezTo>
                    <a:pt x="73" y="154"/>
                    <a:pt x="73" y="154"/>
                    <a:pt x="73" y="154"/>
                  </a:cubicBezTo>
                  <a:cubicBezTo>
                    <a:pt x="73" y="278"/>
                    <a:pt x="73" y="278"/>
                    <a:pt x="73" y="278"/>
                  </a:cubicBezTo>
                  <a:cubicBezTo>
                    <a:pt x="61" y="284"/>
                    <a:pt x="61" y="284"/>
                    <a:pt x="61" y="284"/>
                  </a:cubicBezTo>
                  <a:cubicBezTo>
                    <a:pt x="61" y="377"/>
                    <a:pt x="61" y="377"/>
                    <a:pt x="61" y="377"/>
                  </a:cubicBezTo>
                  <a:cubicBezTo>
                    <a:pt x="61" y="385"/>
                    <a:pt x="67" y="392"/>
                    <a:pt x="75" y="392"/>
                  </a:cubicBezTo>
                  <a:cubicBezTo>
                    <a:pt x="93" y="392"/>
                    <a:pt x="93" y="392"/>
                    <a:pt x="93" y="392"/>
                  </a:cubicBezTo>
                  <a:cubicBezTo>
                    <a:pt x="101" y="392"/>
                    <a:pt x="107" y="385"/>
                    <a:pt x="107" y="377"/>
                  </a:cubicBezTo>
                  <a:cubicBezTo>
                    <a:pt x="107" y="357"/>
                    <a:pt x="107" y="357"/>
                    <a:pt x="107" y="357"/>
                  </a:cubicBezTo>
                  <a:cubicBezTo>
                    <a:pt x="143" y="357"/>
                    <a:pt x="143" y="357"/>
                    <a:pt x="143" y="357"/>
                  </a:cubicBezTo>
                  <a:cubicBezTo>
                    <a:pt x="150" y="357"/>
                    <a:pt x="157" y="350"/>
                    <a:pt x="157" y="343"/>
                  </a:cubicBezTo>
                  <a:cubicBezTo>
                    <a:pt x="157" y="335"/>
                    <a:pt x="150" y="329"/>
                    <a:pt x="143" y="329"/>
                  </a:cubicBezTo>
                  <a:cubicBezTo>
                    <a:pt x="107" y="329"/>
                    <a:pt x="107" y="329"/>
                    <a:pt x="107" y="329"/>
                  </a:cubicBezTo>
                  <a:cubicBezTo>
                    <a:pt x="107" y="321"/>
                    <a:pt x="107" y="321"/>
                    <a:pt x="107" y="321"/>
                  </a:cubicBezTo>
                  <a:cubicBezTo>
                    <a:pt x="143" y="321"/>
                    <a:pt x="143" y="321"/>
                    <a:pt x="143" y="321"/>
                  </a:cubicBezTo>
                  <a:cubicBezTo>
                    <a:pt x="150" y="321"/>
                    <a:pt x="157" y="314"/>
                    <a:pt x="157" y="307"/>
                  </a:cubicBezTo>
                  <a:cubicBezTo>
                    <a:pt x="157" y="299"/>
                    <a:pt x="150" y="293"/>
                    <a:pt x="143" y="293"/>
                  </a:cubicBezTo>
                  <a:cubicBezTo>
                    <a:pt x="107" y="293"/>
                    <a:pt x="107" y="293"/>
                    <a:pt x="107" y="293"/>
                  </a:cubicBezTo>
                  <a:cubicBezTo>
                    <a:pt x="107" y="283"/>
                    <a:pt x="107" y="283"/>
                    <a:pt x="107" y="283"/>
                  </a:cubicBezTo>
                  <a:cubicBezTo>
                    <a:pt x="95" y="277"/>
                    <a:pt x="95" y="277"/>
                    <a:pt x="95" y="277"/>
                  </a:cubicBezTo>
                  <a:cubicBezTo>
                    <a:pt x="95" y="156"/>
                    <a:pt x="95" y="156"/>
                    <a:pt x="95" y="156"/>
                  </a:cubicBezTo>
                  <a:cubicBezTo>
                    <a:pt x="107" y="150"/>
                    <a:pt x="107" y="150"/>
                    <a:pt x="107" y="150"/>
                  </a:cubicBezTo>
                  <a:cubicBezTo>
                    <a:pt x="107" y="133"/>
                    <a:pt x="107" y="133"/>
                    <a:pt x="107" y="133"/>
                  </a:cubicBezTo>
                  <a:cubicBezTo>
                    <a:pt x="110" y="134"/>
                    <a:pt x="114" y="134"/>
                    <a:pt x="117" y="134"/>
                  </a:cubicBezTo>
                  <a:cubicBezTo>
                    <a:pt x="145" y="134"/>
                    <a:pt x="168" y="112"/>
                    <a:pt x="168" y="84"/>
                  </a:cubicBezTo>
                  <a:cubicBezTo>
                    <a:pt x="168" y="61"/>
                    <a:pt x="153" y="42"/>
                    <a:pt x="132" y="36"/>
                  </a:cubicBezTo>
                  <a:cubicBezTo>
                    <a:pt x="126" y="15"/>
                    <a:pt x="107" y="0"/>
                    <a:pt x="84" y="0"/>
                  </a:cubicBezTo>
                  <a:cubicBezTo>
                    <a:pt x="61" y="0"/>
                    <a:pt x="42" y="15"/>
                    <a:pt x="36" y="36"/>
                  </a:cubicBezTo>
                  <a:cubicBezTo>
                    <a:pt x="15" y="42"/>
                    <a:pt x="0" y="61"/>
                    <a:pt x="0" y="84"/>
                  </a:cubicBezTo>
                  <a:close/>
                  <a:moveTo>
                    <a:pt x="84" y="31"/>
                  </a:moveTo>
                  <a:cubicBezTo>
                    <a:pt x="97" y="31"/>
                    <a:pt x="107" y="41"/>
                    <a:pt x="107" y="54"/>
                  </a:cubicBezTo>
                  <a:cubicBezTo>
                    <a:pt x="107" y="57"/>
                    <a:pt x="106" y="59"/>
                    <a:pt x="106" y="62"/>
                  </a:cubicBezTo>
                  <a:cubicBezTo>
                    <a:pt x="119" y="62"/>
                    <a:pt x="129" y="73"/>
                    <a:pt x="129" y="87"/>
                  </a:cubicBezTo>
                  <a:cubicBezTo>
                    <a:pt x="129" y="100"/>
                    <a:pt x="118" y="111"/>
                    <a:pt x="105" y="111"/>
                  </a:cubicBezTo>
                  <a:cubicBezTo>
                    <a:pt x="96" y="111"/>
                    <a:pt x="88" y="107"/>
                    <a:pt x="84" y="100"/>
                  </a:cubicBezTo>
                  <a:cubicBezTo>
                    <a:pt x="79" y="107"/>
                    <a:pt x="72" y="111"/>
                    <a:pt x="63" y="111"/>
                  </a:cubicBezTo>
                  <a:cubicBezTo>
                    <a:pt x="49" y="111"/>
                    <a:pt x="38" y="100"/>
                    <a:pt x="38" y="87"/>
                  </a:cubicBezTo>
                  <a:cubicBezTo>
                    <a:pt x="38" y="73"/>
                    <a:pt x="49" y="62"/>
                    <a:pt x="62" y="62"/>
                  </a:cubicBezTo>
                  <a:cubicBezTo>
                    <a:pt x="61" y="59"/>
                    <a:pt x="61" y="57"/>
                    <a:pt x="61" y="54"/>
                  </a:cubicBezTo>
                  <a:cubicBezTo>
                    <a:pt x="61" y="41"/>
                    <a:pt x="71" y="31"/>
                    <a:pt x="84" y="31"/>
                  </a:cubicBezTo>
                  <a:close/>
                  <a:moveTo>
                    <a:pt x="84" y="31"/>
                  </a:moveTo>
                  <a:cubicBezTo>
                    <a:pt x="84" y="31"/>
                    <a:pt x="84" y="31"/>
                    <a:pt x="84" y="31"/>
                  </a:cubicBezTo>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grpSp>
        <p:nvGrpSpPr>
          <p:cNvPr id="20" name="Group 19">
            <a:extLst>
              <a:ext uri="{FF2B5EF4-FFF2-40B4-BE49-F238E27FC236}">
                <a16:creationId xmlns:a16="http://schemas.microsoft.com/office/drawing/2014/main" id="{420A1784-166C-C359-0930-447A3EB62F54}"/>
              </a:ext>
            </a:extLst>
          </p:cNvPr>
          <p:cNvGrpSpPr/>
          <p:nvPr/>
        </p:nvGrpSpPr>
        <p:grpSpPr>
          <a:xfrm>
            <a:off x="9784128" y="5156641"/>
            <a:ext cx="1017087" cy="1094924"/>
            <a:chOff x="3902502" y="1597454"/>
            <a:chExt cx="1050498" cy="1050496"/>
          </a:xfrm>
        </p:grpSpPr>
        <p:grpSp>
          <p:nvGrpSpPr>
            <p:cNvPr id="21" name="Group 49">
              <a:extLst>
                <a:ext uri="{FF2B5EF4-FFF2-40B4-BE49-F238E27FC236}">
                  <a16:creationId xmlns:a16="http://schemas.microsoft.com/office/drawing/2014/main" id="{B82EE69E-8420-0AA5-3D1C-3C00D60DAFBD}"/>
                </a:ext>
              </a:extLst>
            </p:cNvPr>
            <p:cNvGrpSpPr/>
            <p:nvPr/>
          </p:nvGrpSpPr>
          <p:grpSpPr>
            <a:xfrm>
              <a:off x="3902502" y="1597454"/>
              <a:ext cx="1050498" cy="1050496"/>
              <a:chOff x="953424" y="1486519"/>
              <a:chExt cx="2228412" cy="2228408"/>
            </a:xfrm>
            <a:solidFill>
              <a:srgbClr val="1AA4BE"/>
            </a:solidFill>
          </p:grpSpPr>
          <p:sp>
            <p:nvSpPr>
              <p:cNvPr id="23" name="Freeform 39">
                <a:extLst>
                  <a:ext uri="{FF2B5EF4-FFF2-40B4-BE49-F238E27FC236}">
                    <a16:creationId xmlns:a16="http://schemas.microsoft.com/office/drawing/2014/main" id="{0E14CB0F-4134-2B29-FD7B-9D245C9DFA75}"/>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24" name="Oval 23">
                <a:extLst>
                  <a:ext uri="{FF2B5EF4-FFF2-40B4-BE49-F238E27FC236}">
                    <a16:creationId xmlns:a16="http://schemas.microsoft.com/office/drawing/2014/main" id="{8C58796F-189D-C4BF-320B-C8751D12D7F9}"/>
                  </a:ext>
                </a:extLst>
              </p:cNvPr>
              <p:cNvSpPr/>
              <p:nvPr/>
            </p:nvSpPr>
            <p:spPr>
              <a:xfrm>
                <a:off x="1376346" y="1909439"/>
                <a:ext cx="1382568" cy="1382568"/>
              </a:xfrm>
              <a:prstGeom prst="ellipse">
                <a:avLst/>
              </a:prstGeom>
              <a:grpFill/>
              <a:ln w="38100" cap="flat" cmpd="sng" algn="ctr">
                <a:solidFill>
                  <a:srgbClr val="1AA4BE">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800" b="0" i="0" u="none" strike="noStrike" kern="0" cap="none" spc="0" normalizeH="0" baseline="0" noProof="0">
                  <a:ln>
                    <a:noFill/>
                  </a:ln>
                  <a:solidFill>
                    <a:srgbClr val="FFFFFF"/>
                  </a:solidFill>
                  <a:effectLst/>
                  <a:uLnTx/>
                  <a:uFillTx/>
                  <a:latin typeface="Calibri"/>
                  <a:ea typeface="+mn-ea"/>
                  <a:cs typeface="+mn-cs"/>
                </a:endParaRPr>
              </a:p>
            </p:txBody>
          </p:sp>
        </p:grpSp>
        <p:sp>
          <p:nvSpPr>
            <p:cNvPr id="22" name="Freeform 131">
              <a:extLst>
                <a:ext uri="{FF2B5EF4-FFF2-40B4-BE49-F238E27FC236}">
                  <a16:creationId xmlns:a16="http://schemas.microsoft.com/office/drawing/2014/main" id="{2953EFA9-7022-4465-DD97-57ACE70738A7}"/>
                </a:ext>
              </a:extLst>
            </p:cNvPr>
            <p:cNvSpPr>
              <a:spLocks/>
            </p:cNvSpPr>
            <p:nvPr/>
          </p:nvSpPr>
          <p:spPr bwMode="auto">
            <a:xfrm>
              <a:off x="4267081" y="1959597"/>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spTree>
    <p:extLst>
      <p:ext uri="{BB962C8B-B14F-4D97-AF65-F5344CB8AC3E}">
        <p14:creationId xmlns:p14="http://schemas.microsoft.com/office/powerpoint/2010/main" val="53991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F89FD-AC66-636E-C55E-5DC39FBF015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8ECA113-8618-64C7-8337-C5356EAFE17B}"/>
              </a:ext>
            </a:extLst>
          </p:cNvPr>
          <p:cNvSpPr>
            <a:spLocks noGrp="1"/>
          </p:cNvSpPr>
          <p:nvPr>
            <p:ph type="body" sz="quarter" idx="10"/>
          </p:nvPr>
        </p:nvSpPr>
        <p:spPr>
          <a:xfrm>
            <a:off x="1416048" y="2027824"/>
            <a:ext cx="10281028" cy="4619038"/>
          </a:xfrm>
        </p:spPr>
        <p:txBody>
          <a:bodyPr/>
          <a:lstStyle/>
          <a:p>
            <a:pPr marL="342900" indent="-342900" algn="just">
              <a:spcAft>
                <a:spcPts val="600"/>
              </a:spcAft>
              <a:buClr>
                <a:srgbClr val="142D64"/>
              </a:buClr>
              <a:buFont typeface="Poppins" panose="00000500000000000000" pitchFamily="2" charset="-70"/>
              <a:buChar char="।"/>
            </a:pPr>
            <a:r>
              <a:rPr lang="lt-LT" sz="1800" b="0" i="0" noProof="0" dirty="0">
                <a:solidFill>
                  <a:srgbClr val="212529"/>
                </a:solidFill>
                <a:effectLst/>
                <a:latin typeface="Poppins" panose="00000500000000000000" pitchFamily="2" charset="-70"/>
              </a:rPr>
              <a:t>Projekto įgyvendinimo metu sukurtas naujas arba patobulintas esamas </a:t>
            </a:r>
            <a:r>
              <a:rPr lang="lt-LT" sz="1800" b="1" i="0" noProof="0" dirty="0">
                <a:solidFill>
                  <a:srgbClr val="092D68"/>
                </a:solidFill>
                <a:effectLst/>
                <a:latin typeface="Poppins" panose="00000500000000000000" pitchFamily="2" charset="-70"/>
              </a:rPr>
              <a:t>garso ir (arba) vaizdo produktas turi atitikti šiuos reikalavimus</a:t>
            </a:r>
            <a:r>
              <a:rPr lang="lt-LT" sz="1800" b="0" i="0" noProof="0" dirty="0">
                <a:solidFill>
                  <a:srgbClr val="212529"/>
                </a:solidFill>
                <a:effectLst/>
                <a:latin typeface="Poppins" panose="00000500000000000000" pitchFamily="2" charset="-70"/>
              </a:rPr>
              <a:t>:</a:t>
            </a:r>
          </a:p>
          <a:p>
            <a:pPr marL="1028700" lvl="1" indent="-342900" algn="just">
              <a:spcBef>
                <a:spcPts val="0"/>
              </a:spcBef>
              <a:spcAft>
                <a:spcPts val="600"/>
              </a:spcAft>
              <a:buClr>
                <a:srgbClr val="142D64"/>
              </a:buClr>
              <a:buFont typeface="Poppins" panose="00000500000000000000" pitchFamily="2" charset="-70"/>
              <a:buChar char="।"/>
            </a:pPr>
            <a:r>
              <a:rPr lang="lt-LT" sz="1600" b="0" i="0" noProof="0" dirty="0">
                <a:solidFill>
                  <a:srgbClr val="212529"/>
                </a:solidFill>
                <a:effectLst/>
                <a:latin typeface="Poppins" panose="00000500000000000000" pitchFamily="2" charset="-70"/>
              </a:rPr>
              <a:t>neturi prieštarauti HP, nurodytiems Aprašo 8 punkte;</a:t>
            </a:r>
          </a:p>
          <a:p>
            <a:pPr marL="1028700" lvl="1" indent="-342900" algn="just">
              <a:spcBef>
                <a:spcPts val="0"/>
              </a:spcBef>
              <a:spcAft>
                <a:spcPts val="600"/>
              </a:spcAft>
              <a:buClr>
                <a:srgbClr val="142D64"/>
              </a:buClr>
              <a:buFont typeface="Poppins" panose="00000500000000000000" pitchFamily="2" charset="-70"/>
              <a:buChar char="।"/>
            </a:pPr>
            <a:r>
              <a:rPr lang="lt-LT" sz="1600" b="0" i="0" noProof="0" dirty="0">
                <a:solidFill>
                  <a:srgbClr val="212529"/>
                </a:solidFill>
                <a:effectLst/>
                <a:latin typeface="Poppins" panose="00000500000000000000" pitchFamily="2" charset="-70"/>
              </a:rPr>
              <a:t>turinys neturi demonstruoti ar propaguoti smurto;</a:t>
            </a:r>
          </a:p>
          <a:p>
            <a:pPr marL="1028700" lvl="1" indent="-342900" algn="just">
              <a:spcBef>
                <a:spcPts val="0"/>
              </a:spcBef>
              <a:spcAft>
                <a:spcPts val="600"/>
              </a:spcAft>
              <a:buClr>
                <a:srgbClr val="142D64"/>
              </a:buClr>
              <a:buFont typeface="Poppins" panose="00000500000000000000" pitchFamily="2" charset="-70"/>
              <a:buChar char="।"/>
            </a:pPr>
            <a:r>
              <a:rPr lang="lt-LT" sz="1600" b="0" i="0" noProof="0" dirty="0">
                <a:solidFill>
                  <a:srgbClr val="212529"/>
                </a:solidFill>
                <a:effectLst/>
                <a:latin typeface="Poppins" panose="00000500000000000000" pitchFamily="2" charset="-70"/>
              </a:rPr>
              <a:t>turinys neturi turėti nešvankaus ar seksualinio turinio vaizdų ir (arba) žodžių;</a:t>
            </a:r>
          </a:p>
          <a:p>
            <a:pPr marL="1028700" lvl="1" indent="-342900" algn="just">
              <a:spcBef>
                <a:spcPts val="0"/>
              </a:spcBef>
              <a:spcAft>
                <a:spcPts val="600"/>
              </a:spcAft>
              <a:buClr>
                <a:srgbClr val="142D64"/>
              </a:buClr>
              <a:buFont typeface="Poppins" panose="00000500000000000000" pitchFamily="2" charset="-70"/>
              <a:buChar char="।"/>
            </a:pPr>
            <a:r>
              <a:rPr lang="lt-LT" sz="1600" b="0" i="0" noProof="0" dirty="0">
                <a:solidFill>
                  <a:srgbClr val="212529"/>
                </a:solidFill>
                <a:effectLst/>
                <a:latin typeface="Poppins" panose="00000500000000000000" pitchFamily="2" charset="-70"/>
              </a:rPr>
              <a:t>neturi skatinti priklausomybės;</a:t>
            </a:r>
          </a:p>
          <a:p>
            <a:pPr marL="1028700" lvl="1" indent="-342900" algn="just">
              <a:spcBef>
                <a:spcPts val="0"/>
              </a:spcBef>
              <a:spcAft>
                <a:spcPts val="600"/>
              </a:spcAft>
              <a:buClr>
                <a:srgbClr val="142D64"/>
              </a:buClr>
              <a:buFont typeface="Poppins" panose="00000500000000000000" pitchFamily="2" charset="-70"/>
              <a:buChar char="।"/>
            </a:pPr>
            <a:r>
              <a:rPr lang="lt-LT" sz="1600" b="0" i="0" noProof="0" dirty="0">
                <a:solidFill>
                  <a:srgbClr val="212529"/>
                </a:solidFill>
                <a:effectLst/>
                <a:latin typeface="Poppins" panose="00000500000000000000" pitchFamily="2" charset="-70"/>
              </a:rPr>
              <a:t>neturi skatinti pernelyg ilgo sėdimo naudojimo be pertraukų;</a:t>
            </a:r>
          </a:p>
          <a:p>
            <a:pPr marL="1028700" lvl="1" indent="-342900" algn="just">
              <a:spcBef>
                <a:spcPts val="0"/>
              </a:spcBef>
              <a:spcAft>
                <a:spcPts val="600"/>
              </a:spcAft>
              <a:buClr>
                <a:srgbClr val="142D64"/>
              </a:buClr>
              <a:buFont typeface="Poppins" panose="00000500000000000000" pitchFamily="2" charset="-70"/>
              <a:buChar char="।"/>
            </a:pPr>
            <a:r>
              <a:rPr lang="lt-LT" sz="1600" b="0" i="0" noProof="0" dirty="0">
                <a:solidFill>
                  <a:srgbClr val="212529"/>
                </a:solidFill>
                <a:effectLst/>
                <a:latin typeface="Poppins" panose="00000500000000000000" pitchFamily="2" charset="-70"/>
              </a:rPr>
              <a:t>neturi skatinti pirkti virtualius ar materialius daiktus;</a:t>
            </a:r>
          </a:p>
          <a:p>
            <a:pPr marL="1028700" lvl="1" indent="-342900" algn="just">
              <a:spcBef>
                <a:spcPts val="0"/>
              </a:spcBef>
              <a:spcAft>
                <a:spcPts val="600"/>
              </a:spcAft>
              <a:buClr>
                <a:srgbClr val="142D64"/>
              </a:buClr>
              <a:buFont typeface="Poppins" panose="00000500000000000000" pitchFamily="2" charset="-70"/>
              <a:buChar char="।"/>
            </a:pPr>
            <a:r>
              <a:rPr lang="lt-LT" sz="1600" b="0" i="0" noProof="0" dirty="0">
                <a:solidFill>
                  <a:srgbClr val="212529"/>
                </a:solidFill>
                <a:effectLst/>
                <a:latin typeface="Poppins" panose="00000500000000000000" pitchFamily="2" charset="-70"/>
              </a:rPr>
              <a:t>neturi turėti sąsajų su žalingomis bendruomenėmis, kuriose vyrauja agresyvus bendravimas, seksualiai priekabiaujama, esama neapykantos kalbos, patyčių;</a:t>
            </a:r>
          </a:p>
          <a:p>
            <a:pPr marL="1028700" lvl="1" indent="-342900" algn="just">
              <a:spcBef>
                <a:spcPts val="0"/>
              </a:spcBef>
              <a:spcAft>
                <a:spcPts val="600"/>
              </a:spcAft>
              <a:buClr>
                <a:srgbClr val="142D64"/>
              </a:buClr>
              <a:buFont typeface="Poppins" panose="00000500000000000000" pitchFamily="2" charset="-70"/>
              <a:buChar char="।"/>
            </a:pPr>
            <a:r>
              <a:rPr lang="lt-LT" sz="1600" b="0" i="0" noProof="0" dirty="0">
                <a:solidFill>
                  <a:srgbClr val="212529"/>
                </a:solidFill>
                <a:effectLst/>
                <a:latin typeface="Poppins" panose="00000500000000000000" pitchFamily="2" charset="-70"/>
              </a:rPr>
              <a:t>turi turėti griežtas taisykles prieš priekabiavimą, patyčias, neapykantos, agresijos skleidimą ir kt. netinkamą elgesį.</a:t>
            </a:r>
          </a:p>
          <a:p>
            <a:pPr marL="342900" indent="-342900" algn="just">
              <a:spcAft>
                <a:spcPts val="600"/>
              </a:spcAft>
              <a:buClr>
                <a:srgbClr val="142D64"/>
              </a:buClr>
              <a:buFont typeface="Poppins" panose="00000500000000000000" pitchFamily="2" charset="-70"/>
              <a:buChar char="।"/>
            </a:pPr>
            <a:r>
              <a:rPr lang="lt-LT" sz="1800" b="1" i="0" noProof="0" dirty="0">
                <a:solidFill>
                  <a:srgbClr val="008080"/>
                </a:solidFill>
                <a:effectLst/>
                <a:latin typeface="Poppins" panose="00000500000000000000" pitchFamily="2" charset="-70"/>
              </a:rPr>
              <a:t>SVARBU</a:t>
            </a:r>
            <a:r>
              <a:rPr lang="en-US" sz="1800" b="1" i="0" noProof="0" dirty="0">
                <a:solidFill>
                  <a:srgbClr val="008080"/>
                </a:solidFill>
                <a:effectLst/>
                <a:latin typeface="Poppins" panose="00000500000000000000" pitchFamily="2" charset="-70"/>
              </a:rPr>
              <a:t>!</a:t>
            </a:r>
            <a:r>
              <a:rPr lang="en-US" sz="1800" b="0" i="0" noProof="0" dirty="0">
                <a:solidFill>
                  <a:srgbClr val="212529"/>
                </a:solidFill>
                <a:effectLst/>
                <a:latin typeface="Poppins" panose="00000500000000000000" pitchFamily="2" charset="-70"/>
              </a:rPr>
              <a:t> </a:t>
            </a:r>
            <a:r>
              <a:rPr lang="lt-LT" sz="1800" b="1" i="0" noProof="0" dirty="0">
                <a:solidFill>
                  <a:srgbClr val="092D68"/>
                </a:solidFill>
                <a:effectLst/>
                <a:latin typeface="Poppins" panose="00000500000000000000" pitchFamily="2" charset="-70"/>
              </a:rPr>
              <a:t>Finansavimas</a:t>
            </a:r>
            <a:r>
              <a:rPr lang="lt-LT" sz="1800" b="0" i="0" noProof="0" dirty="0">
                <a:solidFill>
                  <a:srgbClr val="212529"/>
                </a:solidFill>
                <a:effectLst/>
                <a:latin typeface="Poppins" panose="00000500000000000000" pitchFamily="2" charset="-70"/>
              </a:rPr>
              <a:t> </a:t>
            </a:r>
            <a:r>
              <a:rPr lang="lt-LT" sz="1800" b="1" i="0" noProof="0" dirty="0">
                <a:solidFill>
                  <a:srgbClr val="092D68"/>
                </a:solidFill>
                <a:effectLst/>
                <a:latin typeface="Poppins" panose="00000500000000000000" pitchFamily="2" charset="-70"/>
              </a:rPr>
              <a:t>neskiriamas filmo (-ų)</a:t>
            </a:r>
            <a:r>
              <a:rPr lang="lt-LT" sz="1800" dirty="0">
                <a:solidFill>
                  <a:srgbClr val="212529"/>
                </a:solidFill>
                <a:latin typeface="Poppins" panose="00000500000000000000" pitchFamily="2" charset="-70"/>
              </a:rPr>
              <a:t> </a:t>
            </a:r>
            <a:r>
              <a:rPr lang="lt-LT" sz="1800" b="1" i="0" noProof="0" dirty="0">
                <a:solidFill>
                  <a:srgbClr val="092D68"/>
                </a:solidFill>
                <a:effectLst/>
                <a:latin typeface="Poppins" panose="00000500000000000000" pitchFamily="2" charset="-70"/>
              </a:rPr>
              <a:t>gamybai, platinimui, parengiamiesiems darbams </a:t>
            </a:r>
            <a:r>
              <a:rPr lang="lt-LT" sz="1800" i="0" noProof="0" dirty="0">
                <a:solidFill>
                  <a:schemeClr val="tx1"/>
                </a:solidFill>
                <a:effectLst/>
                <a:latin typeface="Poppins" panose="00000500000000000000" pitchFamily="2" charset="-70"/>
              </a:rPr>
              <a:t>(</a:t>
            </a:r>
            <a:r>
              <a:rPr lang="lt-LT" sz="1800" dirty="0">
                <a:solidFill>
                  <a:srgbClr val="008080"/>
                </a:solidFill>
                <a:latin typeface="Poppins" panose="00000500000000000000" pitchFamily="2" charset="-70"/>
                <a:hlinkClick r:id="rId3">
                  <a:extLst>
                    <a:ext uri="{A12FA001-AC4F-418D-AE19-62706E023703}">
                      <ahyp:hlinkClr xmlns:ahyp="http://schemas.microsoft.com/office/drawing/2018/hyperlinkcolor" val="tx"/>
                    </a:ext>
                  </a:extLst>
                </a:hlinkClick>
              </a:rPr>
              <a:t>Lietuvos Respublikos kino įstatymas</a:t>
            </a:r>
            <a:r>
              <a:rPr lang="lt-LT" sz="1800" dirty="0">
                <a:solidFill>
                  <a:schemeClr val="tx1"/>
                </a:solidFill>
                <a:latin typeface="Poppins" panose="00000500000000000000" pitchFamily="2" charset="-70"/>
              </a:rPr>
              <a:t>)</a:t>
            </a:r>
            <a:r>
              <a:rPr lang="lt-LT" sz="1800" b="0" i="0" noProof="0" dirty="0">
                <a:solidFill>
                  <a:schemeClr val="tx1"/>
                </a:solidFill>
                <a:effectLst/>
                <a:latin typeface="Poppins" panose="00000500000000000000" pitchFamily="2" charset="-70"/>
              </a:rPr>
              <a:t>.</a:t>
            </a:r>
          </a:p>
          <a:p>
            <a:pPr marL="342900" indent="-342900" algn="just">
              <a:spcAft>
                <a:spcPts val="600"/>
              </a:spcAft>
              <a:buClr>
                <a:srgbClr val="142D64"/>
              </a:buClr>
              <a:buFont typeface="Poppins" panose="00000500000000000000" pitchFamily="2" charset="-70"/>
              <a:buChar char="।"/>
            </a:pPr>
            <a:endParaRPr lang="lt-LT" sz="1800" b="0" i="0" noProof="0" dirty="0">
              <a:solidFill>
                <a:srgbClr val="212529"/>
              </a:solidFill>
              <a:effectLst/>
              <a:latin typeface="Poppins" panose="00000500000000000000" pitchFamily="2" charset="-70"/>
            </a:endParaRPr>
          </a:p>
        </p:txBody>
      </p:sp>
      <p:sp>
        <p:nvSpPr>
          <p:cNvPr id="3" name="Text Placeholder 2">
            <a:extLst>
              <a:ext uri="{FF2B5EF4-FFF2-40B4-BE49-F238E27FC236}">
                <a16:creationId xmlns:a16="http://schemas.microsoft.com/office/drawing/2014/main" id="{078EBF12-3B5B-0E73-8077-AADF97BB9DDD}"/>
              </a:ext>
            </a:extLst>
          </p:cNvPr>
          <p:cNvSpPr>
            <a:spLocks noGrp="1"/>
          </p:cNvSpPr>
          <p:nvPr>
            <p:ph type="body" sz="quarter" idx="13"/>
          </p:nvPr>
        </p:nvSpPr>
        <p:spPr>
          <a:xfrm>
            <a:off x="1416049" y="476251"/>
            <a:ext cx="10281028" cy="1003758"/>
          </a:xfrm>
        </p:spPr>
        <p:txBody>
          <a:bodyPr/>
          <a:lstStyle/>
          <a:p>
            <a:pPr algn="just">
              <a:spcAft>
                <a:spcPts val="300"/>
              </a:spcAft>
            </a:pPr>
            <a:r>
              <a:rPr lang="lt-LT" dirty="0"/>
              <a:t>Finansuojamos veiklos ir joms taikomi reikalavimai (4)</a:t>
            </a:r>
          </a:p>
          <a:p>
            <a:pPr algn="just">
              <a:spcAft>
                <a:spcPts val="300"/>
              </a:spcAft>
            </a:pPr>
            <a:r>
              <a:rPr lang="lt-LT" sz="2400" i="1" dirty="0">
                <a:solidFill>
                  <a:schemeClr val="bg2">
                    <a:lumMod val="50000"/>
                  </a:schemeClr>
                </a:solidFill>
              </a:rPr>
              <a:t>Pirmasis ir antrasis kvietimai</a:t>
            </a:r>
          </a:p>
        </p:txBody>
      </p:sp>
      <p:sp>
        <p:nvSpPr>
          <p:cNvPr id="4" name="Slide Number Placeholder 3">
            <a:extLst>
              <a:ext uri="{FF2B5EF4-FFF2-40B4-BE49-F238E27FC236}">
                <a16:creationId xmlns:a16="http://schemas.microsoft.com/office/drawing/2014/main" id="{0F251F48-AB0B-38C1-A8B2-0831C4254E81}"/>
              </a:ext>
            </a:extLst>
          </p:cNvPr>
          <p:cNvSpPr>
            <a:spLocks noGrp="1"/>
          </p:cNvSpPr>
          <p:nvPr>
            <p:ph type="sldNum" sz="quarter" idx="4"/>
          </p:nvPr>
        </p:nvSpPr>
        <p:spPr/>
        <p:txBody>
          <a:bodyPr/>
          <a:lstStyle/>
          <a:p>
            <a:fld id="{2C9A1DEF-F8CC-264F-9A7B-89BAB9CBC5C2}" type="slidenum">
              <a:rPr lang="en-US" smtClean="0"/>
              <a:pPr/>
              <a:t>6</a:t>
            </a:fld>
            <a:r>
              <a:rPr lang="en-US" dirty="0"/>
              <a:t>   |   Centrinė projektų valdymo agentūra</a:t>
            </a:r>
            <a:endParaRPr lang="x-none" dirty="0"/>
          </a:p>
        </p:txBody>
      </p:sp>
    </p:spTree>
    <p:extLst>
      <p:ext uri="{BB962C8B-B14F-4D97-AF65-F5344CB8AC3E}">
        <p14:creationId xmlns:p14="http://schemas.microsoft.com/office/powerpoint/2010/main" val="3261227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C4691717-218C-FB50-BD35-21B2761AF4C7}"/>
            </a:ext>
          </a:extLst>
        </p:cNvPr>
        <p:cNvGrpSpPr/>
        <p:nvPr/>
      </p:nvGrpSpPr>
      <p:grpSpPr>
        <a:xfrm>
          <a:off x="0" y="0"/>
          <a:ext cx="0" cy="0"/>
          <a:chOff x="0" y="0"/>
          <a:chExt cx="0" cy="0"/>
        </a:xfrm>
      </p:grpSpPr>
      <p:sp>
        <p:nvSpPr>
          <p:cNvPr id="22" name="Text Placeholder 2">
            <a:extLst>
              <a:ext uri="{FF2B5EF4-FFF2-40B4-BE49-F238E27FC236}">
                <a16:creationId xmlns:a16="http://schemas.microsoft.com/office/drawing/2014/main" id="{59EA36FE-E8E9-5508-FBF1-18C3D4BA1725}"/>
              </a:ext>
            </a:extLst>
          </p:cNvPr>
          <p:cNvSpPr txBox="1">
            <a:spLocks/>
          </p:cNvSpPr>
          <p:nvPr/>
        </p:nvSpPr>
        <p:spPr>
          <a:xfrm>
            <a:off x="1416049" y="476251"/>
            <a:ext cx="10271188"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Galimi pareiškėjai ir jiems taikomi reikalavimai (1)</a:t>
            </a:r>
          </a:p>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400" b="0" i="1" u="none" strike="noStrike" kern="1200" cap="none" spc="40" normalizeH="0" baseline="0" noProof="0" dirty="0">
                <a:ln>
                  <a:noFill/>
                </a:ln>
                <a:solidFill>
                  <a:srgbClr val="E7E6E6">
                    <a:lumMod val="50000"/>
                  </a:srgbClr>
                </a:solidFill>
                <a:effectLst/>
                <a:uLnTx/>
                <a:uFillTx/>
                <a:latin typeface="DM Serif Display" pitchFamily="2" charset="0"/>
              </a:rPr>
              <a:t>Pirmasis ir antrasis kvietimai</a:t>
            </a:r>
          </a:p>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lt-LT"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7" name="Picture 2" descr="Centrinė projektų valdymo agentūra">
            <a:extLst>
              <a:ext uri="{FF2B5EF4-FFF2-40B4-BE49-F238E27FC236}">
                <a16:creationId xmlns:a16="http://schemas.microsoft.com/office/drawing/2014/main" id="{480C9057-5D20-84DC-4847-A1F2EAED3D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1">
            <a:extLst>
              <a:ext uri="{FF2B5EF4-FFF2-40B4-BE49-F238E27FC236}">
                <a16:creationId xmlns:a16="http://schemas.microsoft.com/office/drawing/2014/main" id="{A32F46C4-98F2-EB91-3430-927E771A196C}"/>
              </a:ext>
            </a:extLst>
          </p:cNvPr>
          <p:cNvSpPr txBox="1">
            <a:spLocks/>
          </p:cNvSpPr>
          <p:nvPr/>
        </p:nvSpPr>
        <p:spPr>
          <a:xfrm>
            <a:off x="1416049" y="2034241"/>
            <a:ext cx="10271188" cy="3856222"/>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lgn="just">
              <a:spcBef>
                <a:spcPts val="0"/>
              </a:spcBef>
              <a:spcAft>
                <a:spcPts val="600"/>
              </a:spcAft>
              <a:buClr>
                <a:srgbClr val="142D64"/>
              </a:buClr>
              <a:buFont typeface="Poppins" panose="00000500000000000000" pitchFamily="2" charset="-70"/>
              <a:buChar char="।"/>
            </a:pPr>
            <a:r>
              <a:rPr lang="lt-LT" sz="1800" b="1" dirty="0">
                <a:solidFill>
                  <a:srgbClr val="142D64"/>
                </a:solidFill>
                <a:latin typeface="Poppins" panose="00000500000000000000" pitchFamily="2" charset="-70"/>
              </a:rPr>
              <a:t>Galimi pareiškėjai </a:t>
            </a:r>
            <a:r>
              <a:rPr lang="lt-LT" sz="1800" dirty="0">
                <a:latin typeface="Poppins" panose="00000500000000000000" pitchFamily="2" charset="-70"/>
              </a:rPr>
              <a:t>– KKI subjektai, atitinkantys Aprašo 4.2.2 papunktyje apibrėžtą sąvoką</a:t>
            </a:r>
            <a:r>
              <a:rPr lang="en-US" sz="1800" dirty="0">
                <a:latin typeface="Poppins" panose="00000500000000000000" pitchFamily="2" charset="-70"/>
              </a:rPr>
              <a:t>.</a:t>
            </a:r>
          </a:p>
          <a:p>
            <a:pPr marL="876286" lvl="1" indent="-342900" algn="just">
              <a:spcBef>
                <a:spcPts val="0"/>
              </a:spcBef>
              <a:spcAft>
                <a:spcPts val="600"/>
              </a:spcAft>
              <a:buClr>
                <a:srgbClr val="142D64"/>
              </a:buClr>
              <a:buFont typeface="Poppins" panose="00000500000000000000" pitchFamily="2" charset="-70"/>
              <a:buChar char="।"/>
            </a:pPr>
            <a:r>
              <a:rPr lang="lt-LT" sz="1600" b="1" dirty="0">
                <a:solidFill>
                  <a:srgbClr val="008080"/>
                </a:solidFill>
                <a:latin typeface="Poppins" panose="00000500000000000000" pitchFamily="2" charset="-70"/>
              </a:rPr>
              <a:t>KKI subjektai </a:t>
            </a:r>
            <a:r>
              <a:rPr lang="lt-LT" sz="1600" dirty="0">
                <a:latin typeface="Poppins" panose="00000500000000000000" pitchFamily="2" charset="-70"/>
              </a:rPr>
              <a:t>– Lietuvoje registruot</a:t>
            </a:r>
            <a:r>
              <a:rPr lang="en-US" sz="1600" dirty="0">
                <a:latin typeface="Poppins" panose="00000500000000000000" pitchFamily="2" charset="-70"/>
              </a:rPr>
              <a:t>os</a:t>
            </a:r>
            <a:r>
              <a:rPr lang="lt-LT" sz="1600" dirty="0">
                <a:latin typeface="Poppins" panose="00000500000000000000" pitchFamily="2" charset="-70"/>
              </a:rPr>
              <a:t> </a:t>
            </a:r>
            <a:r>
              <a:rPr lang="lt-LT" sz="1600" b="1" dirty="0">
                <a:solidFill>
                  <a:srgbClr val="142D64"/>
                </a:solidFill>
                <a:latin typeface="Poppins" panose="00000500000000000000" pitchFamily="2" charset="-70"/>
              </a:rPr>
              <a:t>įmonės ir NVO </a:t>
            </a:r>
            <a:r>
              <a:rPr lang="lt-LT" sz="1600" dirty="0">
                <a:latin typeface="Poppins" panose="00000500000000000000" pitchFamily="2" charset="-70"/>
              </a:rPr>
              <a:t>arba vienoje iš Europos Sąjungos / Europos ekonominės erdvės valstybių narių registruotų </a:t>
            </a:r>
            <a:r>
              <a:rPr lang="lt-LT" sz="1600" b="1" dirty="0">
                <a:solidFill>
                  <a:srgbClr val="142D64"/>
                </a:solidFill>
                <a:latin typeface="Poppins" panose="00000500000000000000" pitchFamily="2" charset="-70"/>
              </a:rPr>
              <a:t>įmonių ir NVO </a:t>
            </a:r>
            <a:r>
              <a:rPr lang="lt-LT" sz="1600" dirty="0">
                <a:latin typeface="Poppins" panose="00000500000000000000" pitchFamily="2" charset="-70"/>
              </a:rPr>
              <a:t>Lietuvoje registruoti </a:t>
            </a:r>
            <a:r>
              <a:rPr lang="lt-LT" sz="1600" b="1" dirty="0">
                <a:solidFill>
                  <a:srgbClr val="142D64"/>
                </a:solidFill>
                <a:latin typeface="Poppins" panose="00000500000000000000" pitchFamily="2" charset="-70"/>
              </a:rPr>
              <a:t>filialai</a:t>
            </a:r>
            <a:r>
              <a:rPr lang="lt-LT" sz="1600" dirty="0">
                <a:latin typeface="Poppins" panose="00000500000000000000" pitchFamily="2" charset="-70"/>
              </a:rPr>
              <a:t>, </a:t>
            </a:r>
            <a:r>
              <a:rPr lang="lt-LT" sz="1600" b="1" dirty="0">
                <a:solidFill>
                  <a:srgbClr val="142D64"/>
                </a:solidFill>
                <a:latin typeface="Poppins" panose="00000500000000000000" pitchFamily="2" charset="-70"/>
              </a:rPr>
              <a:t>veikiantys KKI sektoriuje ir atitinkantys </a:t>
            </a:r>
            <a:r>
              <a:rPr lang="lt-LT" sz="1600" dirty="0">
                <a:latin typeface="Poppins" panose="00000500000000000000" pitchFamily="2" charset="-70"/>
              </a:rPr>
              <a:t>Apraše nurodytus</a:t>
            </a:r>
            <a:r>
              <a:rPr lang="lt-LT" sz="1600" b="1" dirty="0">
                <a:solidFill>
                  <a:srgbClr val="142D64"/>
                </a:solidFill>
                <a:latin typeface="Poppins" panose="00000500000000000000" pitchFamily="2" charset="-70"/>
              </a:rPr>
              <a:t> specialiuosius projektų atrankos kriterijus.</a:t>
            </a:r>
          </a:p>
          <a:p>
            <a:pPr marL="342900" indent="-342900" algn="just">
              <a:spcBef>
                <a:spcPts val="0"/>
              </a:spcBef>
              <a:spcAft>
                <a:spcPts val="600"/>
              </a:spcAft>
              <a:buClr>
                <a:srgbClr val="142D64"/>
              </a:buClr>
              <a:buFont typeface="Poppins" panose="00000500000000000000" pitchFamily="2" charset="-70"/>
              <a:buChar char="।"/>
            </a:pPr>
            <a:r>
              <a:rPr lang="en-US" sz="1800" b="1" dirty="0">
                <a:solidFill>
                  <a:srgbClr val="008080"/>
                </a:solidFill>
                <a:latin typeface="Poppins" panose="00000500000000000000" pitchFamily="2" charset="-70"/>
              </a:rPr>
              <a:t>SVARBU!</a:t>
            </a:r>
            <a:r>
              <a:rPr lang="en-US" sz="1800" b="1" dirty="0">
                <a:solidFill>
                  <a:srgbClr val="142D64"/>
                </a:solidFill>
                <a:latin typeface="Poppins" panose="00000500000000000000" pitchFamily="2" charset="-70"/>
              </a:rPr>
              <a:t> Galimi vie</a:t>
            </a:r>
            <a:r>
              <a:rPr lang="lt-LT" sz="1800" b="1" dirty="0">
                <a:solidFill>
                  <a:srgbClr val="142D64"/>
                </a:solidFill>
                <a:latin typeface="Poppins" panose="00000500000000000000" pitchFamily="2" charset="-70"/>
              </a:rPr>
              <a:t>šojo sektoriaus pareiškėjai yra tik NVO. </a:t>
            </a:r>
            <a:r>
              <a:rPr lang="lt-LT" sz="1800" dirty="0">
                <a:latin typeface="Poppins" panose="00000500000000000000" pitchFamily="2" charset="-70"/>
              </a:rPr>
              <a:t>NVO</a:t>
            </a:r>
            <a:r>
              <a:rPr lang="en-US" sz="1800" dirty="0">
                <a:latin typeface="Poppins" panose="00000500000000000000" pitchFamily="2" charset="-70"/>
              </a:rPr>
              <a:t> </a:t>
            </a:r>
            <a:r>
              <a:rPr lang="lt-LT" sz="1800" dirty="0">
                <a:latin typeface="Poppins" panose="00000500000000000000" pitchFamily="2" charset="-70"/>
              </a:rPr>
              <a:t>turi būti registruota ir turi atitikti</a:t>
            </a:r>
            <a:r>
              <a:rPr lang="lt-LT" sz="1800" b="1" dirty="0">
                <a:solidFill>
                  <a:srgbClr val="142D64"/>
                </a:solidFill>
                <a:latin typeface="Poppins" panose="00000500000000000000" pitchFamily="2" charset="-70"/>
              </a:rPr>
              <a:t> </a:t>
            </a:r>
            <a:r>
              <a:rPr lang="lt-LT" sz="1800" u="sng" dirty="0">
                <a:solidFill>
                  <a:srgbClr val="008080"/>
                </a:solidFill>
                <a:latin typeface="Poppins" panose="00000500000000000000" pitchFamily="2" charset="-70"/>
              </a:rPr>
              <a:t>Lietuvos </a:t>
            </a:r>
            <a:r>
              <a:rPr lang="lt-LT" sz="1800" spc="40" dirty="0">
                <a:solidFill>
                  <a:srgbClr val="008080"/>
                </a:solidFill>
                <a:latin typeface="Poppins" panose="00000500000000000000" pitchFamily="2" charset="-70"/>
                <a:hlinkClick r:id="rId4">
                  <a:extLst>
                    <a:ext uri="{A12FA001-AC4F-418D-AE19-62706E023703}">
                      <ahyp:hlinkClr xmlns:ahyp="http://schemas.microsoft.com/office/drawing/2018/hyperlinkcolor" val="tx"/>
                    </a:ext>
                  </a:extLst>
                </a:hlinkClick>
              </a:rPr>
              <a:t>Respublikos nevyriausybinių organizacijų plėtros įstatymo</a:t>
            </a:r>
            <a:r>
              <a:rPr lang="lt-LT" sz="1800" b="1" dirty="0">
                <a:solidFill>
                  <a:schemeClr val="accent5">
                    <a:lumMod val="50000"/>
                  </a:schemeClr>
                </a:solidFill>
                <a:latin typeface="Poppins" panose="00000500000000000000" pitchFamily="2" charset="-70"/>
              </a:rPr>
              <a:t> </a:t>
            </a:r>
            <a:r>
              <a:rPr lang="lt-LT" sz="1800" dirty="0">
                <a:latin typeface="Poppins" panose="00000500000000000000" pitchFamily="2" charset="-70"/>
              </a:rPr>
              <a:t>2 str. 3 d. nustatytą NVO sąvoką bei </a:t>
            </a:r>
            <a:r>
              <a:rPr lang="lt-LT" sz="1800" b="1" dirty="0">
                <a:solidFill>
                  <a:srgbClr val="142D64"/>
                </a:solidFill>
                <a:latin typeface="Poppins" panose="00000500000000000000" pitchFamily="2" charset="-70"/>
              </a:rPr>
              <a:t>turi būti </a:t>
            </a:r>
            <a:r>
              <a:rPr lang="lt-LT" sz="1800" dirty="0">
                <a:latin typeface="Poppins" panose="00000500000000000000" pitchFamily="2" charset="-70"/>
              </a:rPr>
              <a:t>JAR </a:t>
            </a:r>
            <a:r>
              <a:rPr lang="lt-LT" sz="1800" b="1" dirty="0">
                <a:solidFill>
                  <a:srgbClr val="142D64"/>
                </a:solidFill>
                <a:latin typeface="Poppins" panose="00000500000000000000" pitchFamily="2" charset="-70"/>
              </a:rPr>
              <a:t>įregistravusi žymą, patvirtinančią, kad ji yra NVO</a:t>
            </a:r>
            <a:r>
              <a:rPr lang="en-US" sz="1800" dirty="0">
                <a:latin typeface="Poppins" panose="00000500000000000000" pitchFamily="2" charset="-70"/>
              </a:rPr>
              <a:t> ir, </a:t>
            </a:r>
            <a:r>
              <a:rPr lang="lt-LT" sz="1800" dirty="0">
                <a:latin typeface="Poppins" panose="00000500000000000000" pitchFamily="2" charset="-70"/>
              </a:rPr>
              <a:t>teisės aktų nustatyta tvarka, </a:t>
            </a:r>
            <a:r>
              <a:rPr lang="lt-LT" sz="1800" b="1" dirty="0">
                <a:solidFill>
                  <a:srgbClr val="142D64"/>
                </a:solidFill>
                <a:latin typeface="Poppins" panose="00000500000000000000" pitchFamily="2" charset="-70"/>
              </a:rPr>
              <a:t>pateikusi finansinių ataskaitų rinkinį ir veiklos ataskaitą</a:t>
            </a:r>
            <a:r>
              <a:rPr lang="lt-LT" sz="1800" dirty="0">
                <a:latin typeface="Poppins" panose="00000500000000000000" pitchFamily="2" charset="-70"/>
              </a:rPr>
              <a:t>.</a:t>
            </a:r>
          </a:p>
          <a:p>
            <a:pPr marL="342900" indent="-342900" algn="just">
              <a:spcBef>
                <a:spcPts val="0"/>
              </a:spcBef>
              <a:spcAft>
                <a:spcPts val="600"/>
              </a:spcAft>
              <a:buClr>
                <a:srgbClr val="142D64"/>
              </a:buClr>
              <a:buFont typeface="Poppins" panose="00000500000000000000" pitchFamily="2" charset="-70"/>
              <a:buChar char="।"/>
            </a:pPr>
            <a:r>
              <a:rPr lang="lt-LT" sz="1800" b="1" dirty="0">
                <a:solidFill>
                  <a:srgbClr val="F25A00"/>
                </a:solidFill>
                <a:latin typeface="Poppins" panose="00000500000000000000" pitchFamily="2" charset="-70"/>
              </a:rPr>
              <a:t>Pasitikrinti, ar turite NVO žymą galite čia</a:t>
            </a:r>
            <a:r>
              <a:rPr lang="lt-LT" sz="1800" dirty="0">
                <a:latin typeface="Poppins" panose="00000500000000000000" pitchFamily="2" charset="-70"/>
              </a:rPr>
              <a:t>: </a:t>
            </a:r>
            <a:r>
              <a:rPr lang="en-US" sz="1800" dirty="0">
                <a:solidFill>
                  <a:srgbClr val="008080"/>
                </a:solidFill>
                <a:latin typeface="Poppins" panose="00000500000000000000" pitchFamily="2" charset="-70"/>
                <a:hlinkClick r:id="rId5">
                  <a:extLst>
                    <a:ext uri="{A12FA001-AC4F-418D-AE19-62706E023703}">
                      <ahyp:hlinkClr xmlns:ahyp="http://schemas.microsoft.com/office/drawing/2018/hyperlinkcolor" val="tx"/>
                    </a:ext>
                  </a:extLst>
                </a:hlinkClick>
              </a:rPr>
              <a:t>https://www.registrucentras.lt/jar/p/</a:t>
            </a:r>
            <a:r>
              <a:rPr lang="lt-LT" sz="1800" dirty="0">
                <a:latin typeface="Poppins" panose="00000500000000000000" pitchFamily="2" charset="-70"/>
              </a:rPr>
              <a:t> </a:t>
            </a:r>
            <a:endParaRPr lang="en-US" sz="1800" dirty="0">
              <a:latin typeface="Poppins" panose="00000500000000000000" pitchFamily="2" charset="-70"/>
            </a:endParaRPr>
          </a:p>
        </p:txBody>
      </p:sp>
      <p:sp>
        <p:nvSpPr>
          <p:cNvPr id="32" name="Slide Number Placeholder 3">
            <a:extLst>
              <a:ext uri="{FF2B5EF4-FFF2-40B4-BE49-F238E27FC236}">
                <a16:creationId xmlns:a16="http://schemas.microsoft.com/office/drawing/2014/main" id="{9D9B82A8-B4D5-650B-413F-A2DD58AAC2B4}"/>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142541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p:cNvGrpSpPr/>
        <p:nvPr/>
      </p:nvGrpSpPr>
      <p:grpSpPr>
        <a:xfrm>
          <a:off x="0" y="0"/>
          <a:ext cx="0" cy="0"/>
          <a:chOff x="0" y="0"/>
          <a:chExt cx="0" cy="0"/>
        </a:xfrm>
      </p:grpSpPr>
      <p:sp>
        <p:nvSpPr>
          <p:cNvPr id="26" name="Rectangle 25"/>
          <p:cNvSpPr/>
          <p:nvPr/>
        </p:nvSpPr>
        <p:spPr>
          <a:xfrm>
            <a:off x="1501193" y="2848678"/>
            <a:ext cx="6973972" cy="200055"/>
          </a:xfrm>
          <a:prstGeom prst="rect">
            <a:avLst/>
          </a:prstGeom>
        </p:spPr>
        <p:txBody>
          <a:bodyPr wrap="square" lIns="0" tIns="0" rIns="0" bIns="0">
            <a:spAutoFit/>
          </a:bodyPr>
          <a:lstStyle/>
          <a:p>
            <a:pPr algn="ctr" defTabSz="1219170">
              <a:spcAft>
                <a:spcPts val="600"/>
              </a:spcAft>
            </a:pPr>
            <a:r>
              <a:rPr lang="lt-LT" sz="1300" b="1" dirty="0">
                <a:solidFill>
                  <a:srgbClr val="092D68"/>
                </a:solidFill>
                <a:latin typeface="Poppins" panose="00000500000000000000" pitchFamily="2" charset="-70"/>
                <a:cs typeface="Poppins" panose="00000500000000000000" pitchFamily="2" charset="-70"/>
              </a:rPr>
              <a:t>Pareiškėjas</a:t>
            </a:r>
            <a:r>
              <a:rPr lang="lt-LT" sz="1300" dirty="0">
                <a:latin typeface="Poppins" panose="00000500000000000000" pitchFamily="2" charset="-70"/>
                <a:cs typeface="Poppins" panose="00000500000000000000" pitchFamily="2" charset="-70"/>
              </a:rPr>
              <a:t> PĮP pateikimo dieną KKI sektoriuje </a:t>
            </a:r>
            <a:r>
              <a:rPr lang="lt-LT" sz="1300" b="1" dirty="0">
                <a:solidFill>
                  <a:srgbClr val="092D68"/>
                </a:solidFill>
                <a:latin typeface="Poppins" panose="00000500000000000000" pitchFamily="2" charset="-70"/>
                <a:cs typeface="Poppins" panose="00000500000000000000" pitchFamily="2" charset="-70"/>
              </a:rPr>
              <a:t>turi veikti ne trumpiau kaip 1 metus</a:t>
            </a:r>
          </a:p>
        </p:txBody>
      </p:sp>
      <p:sp>
        <p:nvSpPr>
          <p:cNvPr id="22" name="Text Placeholder 2">
            <a:extLst>
              <a:ext uri="{FF2B5EF4-FFF2-40B4-BE49-F238E27FC236}">
                <a16:creationId xmlns:a16="http://schemas.microsoft.com/office/drawing/2014/main" id="{40404227-5E14-178D-6AA5-0E42328623A1}"/>
              </a:ext>
            </a:extLst>
          </p:cNvPr>
          <p:cNvSpPr txBox="1">
            <a:spLocks/>
          </p:cNvSpPr>
          <p:nvPr/>
        </p:nvSpPr>
        <p:spPr>
          <a:xfrm>
            <a:off x="1416049" y="476251"/>
            <a:ext cx="10271188"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spcAft>
                <a:spcPts val="300"/>
              </a:spcAft>
              <a:defRPr/>
            </a:pPr>
            <a:r>
              <a:rPr lang="lt-LT" dirty="0"/>
              <a:t>Galimi pareiškėjai ir jiems taikomi reikalavimai (2)</a:t>
            </a:r>
          </a:p>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Pirmasis ir antrasis kvietimai</a:t>
            </a:r>
          </a:p>
          <a:p>
            <a:pPr lvl="0" algn="just">
              <a:defRPr/>
            </a:pPr>
            <a:endParaRPr lang="lt-LT" dirty="0"/>
          </a:p>
        </p:txBody>
      </p:sp>
      <p:pic>
        <p:nvPicPr>
          <p:cNvPr id="27" name="Picture 2" descr="Centrinė projektų valdymo agentūra">
            <a:extLst>
              <a:ext uri="{FF2B5EF4-FFF2-40B4-BE49-F238E27FC236}">
                <a16:creationId xmlns:a16="http://schemas.microsoft.com/office/drawing/2014/main" id="{B145709F-962D-330F-71A1-7BEAAA006E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2" name="Slide Number Placeholder 3">
            <a:extLst>
              <a:ext uri="{FF2B5EF4-FFF2-40B4-BE49-F238E27FC236}">
                <a16:creationId xmlns:a16="http://schemas.microsoft.com/office/drawing/2014/main" id="{778D786F-89F5-6C12-1D2D-9AC28116DDEB}"/>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2" name="Rectangle 1">
            <a:extLst>
              <a:ext uri="{FF2B5EF4-FFF2-40B4-BE49-F238E27FC236}">
                <a16:creationId xmlns:a16="http://schemas.microsoft.com/office/drawing/2014/main" id="{D521991A-8868-1067-476D-98ABFEC0305D}"/>
              </a:ext>
            </a:extLst>
          </p:cNvPr>
          <p:cNvSpPr/>
          <p:nvPr/>
        </p:nvSpPr>
        <p:spPr>
          <a:xfrm>
            <a:off x="1416049" y="2000712"/>
            <a:ext cx="7129225" cy="461665"/>
          </a:xfrm>
          <a:prstGeom prst="rect">
            <a:avLst/>
          </a:prstGeom>
          <a:solidFill>
            <a:schemeClr val="lt1"/>
          </a:solidFill>
          <a:ln>
            <a:solidFill>
              <a:srgbClr val="142D64"/>
            </a:solidFill>
          </a:ln>
          <a:effectLst>
            <a:softEdge rad="0"/>
          </a:effectLst>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algn="ctr" defTabSz="1219170"/>
            <a:endParaRPr lang="lt-LT" sz="600" b="1" dirty="0">
              <a:solidFill>
                <a:srgbClr val="092D68"/>
              </a:solidFill>
              <a:latin typeface="Poppins" panose="00000500000000000000" pitchFamily="2" charset="-70"/>
              <a:cs typeface="Poppins" panose="00000500000000000000" pitchFamily="2" charset="-70"/>
            </a:endParaRPr>
          </a:p>
          <a:p>
            <a:pPr algn="ctr" defTabSz="1219170"/>
            <a:r>
              <a:rPr lang="lt-LT" sz="1600" b="1" dirty="0">
                <a:solidFill>
                  <a:srgbClr val="092D68"/>
                </a:solidFill>
                <a:latin typeface="Poppins" panose="00000500000000000000" pitchFamily="2" charset="-70"/>
                <a:cs typeface="Poppins" panose="00000500000000000000" pitchFamily="2" charset="-70"/>
              </a:rPr>
              <a:t>  </a:t>
            </a:r>
            <a:r>
              <a:rPr lang="lt-LT" b="1" dirty="0">
                <a:solidFill>
                  <a:srgbClr val="092D68"/>
                </a:solidFill>
                <a:latin typeface="Poppins" panose="00000500000000000000" pitchFamily="2" charset="-70"/>
                <a:cs typeface="Poppins" panose="00000500000000000000" pitchFamily="2" charset="-70"/>
              </a:rPr>
              <a:t>Pirmasis kriterijus – pareiškėjo veikimas KKI sektoriuje</a:t>
            </a:r>
          </a:p>
          <a:p>
            <a:pPr algn="ctr" defTabSz="1219170"/>
            <a:endParaRPr lang="lt-LT" sz="600" b="1" dirty="0">
              <a:solidFill>
                <a:srgbClr val="092D68"/>
              </a:solidFill>
              <a:latin typeface="Poppins" panose="00000500000000000000" pitchFamily="2" charset="-70"/>
              <a:cs typeface="Poppins" panose="00000500000000000000" pitchFamily="2" charset="-70"/>
            </a:endParaRPr>
          </a:p>
        </p:txBody>
      </p:sp>
      <p:sp>
        <p:nvSpPr>
          <p:cNvPr id="18" name="Rectangle 17">
            <a:extLst>
              <a:ext uri="{FF2B5EF4-FFF2-40B4-BE49-F238E27FC236}">
                <a16:creationId xmlns:a16="http://schemas.microsoft.com/office/drawing/2014/main" id="{F84313DA-7BA3-0FF6-3BD1-4765C093FF01}"/>
              </a:ext>
            </a:extLst>
          </p:cNvPr>
          <p:cNvSpPr/>
          <p:nvPr/>
        </p:nvSpPr>
        <p:spPr>
          <a:xfrm>
            <a:off x="1416049" y="3283172"/>
            <a:ext cx="7215150" cy="24929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algn="ctr" defTabSz="1219170">
              <a:spcAft>
                <a:spcPts val="600"/>
              </a:spcAft>
            </a:pPr>
            <a:r>
              <a:rPr lang="lt-LT" sz="1400" b="1" dirty="0">
                <a:solidFill>
                  <a:srgbClr val="008080"/>
                </a:solidFill>
                <a:latin typeface="Poppins" panose="00000500000000000000" pitchFamily="2" charset="-70"/>
                <a:cs typeface="Poppins" panose="00000500000000000000" pitchFamily="2" charset="-70"/>
              </a:rPr>
              <a:t>Įmonės / NVO prisikyrimas KKI sektoriui</a:t>
            </a:r>
          </a:p>
          <a:p>
            <a:pPr algn="ctr" defTabSz="1219170">
              <a:spcAft>
                <a:spcPts val="600"/>
              </a:spcAft>
            </a:pPr>
            <a:r>
              <a:rPr lang="lt-LT" sz="1300" b="1" dirty="0">
                <a:solidFill>
                  <a:srgbClr val="142D64"/>
                </a:solidFill>
                <a:latin typeface="Poppins" panose="00000500000000000000" pitchFamily="2" charset="-70"/>
                <a:cs typeface="Poppins" panose="00000500000000000000" pitchFamily="2" charset="-70"/>
              </a:rPr>
              <a:t>Pagrindinė įmonės / NVO veikla turi atitikti bent vieną iš Aprašo 2 priede nurodytų EVRK kodų</a:t>
            </a:r>
            <a:r>
              <a:rPr lang="lt-LT" sz="1300" dirty="0">
                <a:solidFill>
                  <a:schemeClr val="tx1"/>
                </a:solidFill>
                <a:latin typeface="Poppins" panose="00000500000000000000" pitchFamily="2" charset="-70"/>
                <a:cs typeface="Poppins" panose="00000500000000000000" pitchFamily="2" charset="-70"/>
              </a:rPr>
              <a:t>. </a:t>
            </a:r>
            <a:r>
              <a:rPr lang="lt-LT" sz="1300" b="1" dirty="0">
                <a:solidFill>
                  <a:srgbClr val="F25A00"/>
                </a:solidFill>
                <a:latin typeface="Poppins" panose="00000500000000000000" pitchFamily="2" charset="-70"/>
                <a:cs typeface="Poppins" panose="00000500000000000000" pitchFamily="2" charset="-70"/>
              </a:rPr>
              <a:t>Atitiktis vertinama pagal Valstybės duomenų agentūroje </a:t>
            </a:r>
            <a:r>
              <a:rPr lang="lt-LT" sz="1300" dirty="0">
                <a:solidFill>
                  <a:srgbClr val="008080"/>
                </a:solidFill>
                <a:latin typeface="Poppins" panose="00000500000000000000" pitchFamily="2" charset="-70"/>
                <a:cs typeface="Poppins" panose="00000500000000000000" pitchFamily="2" charset="-70"/>
              </a:rPr>
              <a:t>(</a:t>
            </a:r>
            <a:r>
              <a:rPr lang="lt-LT" sz="1300" dirty="0">
                <a:solidFill>
                  <a:srgbClr val="008080"/>
                </a:solidFill>
                <a:latin typeface="Poppins" panose="00000500000000000000" pitchFamily="2" charset="-70"/>
                <a:cs typeface="Poppins" panose="00000500000000000000" pitchFamily="2" charset="-70"/>
                <a:hlinkClick r:id="rId4">
                  <a:extLst>
                    <a:ext uri="{A12FA001-AC4F-418D-AE19-62706E023703}">
                      <ahyp:hlinkClr xmlns:ahyp="http://schemas.microsoft.com/office/drawing/2018/hyperlinkcolor" val="tx"/>
                    </a:ext>
                  </a:extLst>
                </a:hlinkClick>
              </a:rPr>
              <a:t>https://osp.stat.gov.lt/ekonomines-veiklos-rusiu-ir-instituciniu-sektoriu-paieska</a:t>
            </a:r>
            <a:r>
              <a:rPr lang="lt-LT" sz="1300" dirty="0">
                <a:solidFill>
                  <a:srgbClr val="008080"/>
                </a:solidFill>
                <a:latin typeface="Poppins" panose="00000500000000000000" pitchFamily="2" charset="-70"/>
                <a:cs typeface="Poppins" panose="00000500000000000000" pitchFamily="2" charset="-70"/>
              </a:rPr>
              <a:t>)</a:t>
            </a:r>
            <a:r>
              <a:rPr lang="lt-LT" sz="1300" dirty="0">
                <a:solidFill>
                  <a:srgbClr val="F25A00"/>
                </a:solidFill>
                <a:latin typeface="Poppins" panose="00000500000000000000" pitchFamily="2" charset="-70"/>
                <a:cs typeface="Poppins" panose="00000500000000000000" pitchFamily="2" charset="-70"/>
              </a:rPr>
              <a:t> </a:t>
            </a:r>
            <a:r>
              <a:rPr lang="lt-LT" sz="1300" b="1" dirty="0">
                <a:solidFill>
                  <a:srgbClr val="F25A00"/>
                </a:solidFill>
                <a:latin typeface="Poppins" panose="00000500000000000000" pitchFamily="2" charset="-70"/>
                <a:cs typeface="Poppins" panose="00000500000000000000" pitchFamily="2" charset="-70"/>
              </a:rPr>
              <a:t>nurodytą įmonės / NVO pagrindinės veiklos kodą</a:t>
            </a:r>
            <a:r>
              <a:rPr lang="lt-LT" sz="1300" dirty="0">
                <a:solidFill>
                  <a:schemeClr val="tx1"/>
                </a:solidFill>
                <a:latin typeface="Poppins" panose="00000500000000000000" pitchFamily="2" charset="-70"/>
                <a:cs typeface="Poppins" panose="00000500000000000000" pitchFamily="2" charset="-70"/>
              </a:rPr>
              <a:t>.</a:t>
            </a:r>
          </a:p>
          <a:p>
            <a:pPr algn="ctr" defTabSz="1219170">
              <a:spcAft>
                <a:spcPts val="600"/>
              </a:spcAft>
            </a:pPr>
            <a:r>
              <a:rPr lang="lt-LT" sz="1600" b="1" dirty="0">
                <a:solidFill>
                  <a:schemeClr val="tx1"/>
                </a:solidFill>
                <a:latin typeface="Poppins" panose="00000500000000000000" pitchFamily="2" charset="-70"/>
                <a:cs typeface="Poppins" panose="00000500000000000000" pitchFamily="2" charset="-70"/>
              </a:rPr>
              <a:t>IR</a:t>
            </a:r>
          </a:p>
          <a:p>
            <a:pPr algn="ctr" defTabSz="1219170">
              <a:spcAft>
                <a:spcPts val="600"/>
              </a:spcAft>
            </a:pPr>
            <a:r>
              <a:rPr lang="lt-LT" sz="1300" b="1" dirty="0">
                <a:solidFill>
                  <a:srgbClr val="092D68"/>
                </a:solidFill>
                <a:latin typeface="Poppins" panose="00000500000000000000" pitchFamily="2" charset="-70"/>
                <a:cs typeface="Poppins" panose="00000500000000000000" pitchFamily="2" charset="-70"/>
              </a:rPr>
              <a:t>Pareiškėjo</a:t>
            </a:r>
            <a:r>
              <a:rPr lang="lt-LT" sz="1300" dirty="0">
                <a:solidFill>
                  <a:schemeClr val="tx1"/>
                </a:solidFill>
                <a:latin typeface="Poppins" panose="00000500000000000000" pitchFamily="2" charset="-70"/>
                <a:cs typeface="Poppins" panose="00000500000000000000" pitchFamily="2" charset="-70"/>
              </a:rPr>
              <a:t> </a:t>
            </a:r>
            <a:r>
              <a:rPr lang="lt-LT" sz="1300" b="1" dirty="0">
                <a:solidFill>
                  <a:srgbClr val="092D68"/>
                </a:solidFill>
                <a:latin typeface="Poppins" panose="00000500000000000000" pitchFamily="2" charset="-70"/>
                <a:cs typeface="Poppins" panose="00000500000000000000" pitchFamily="2" charset="-70"/>
              </a:rPr>
              <a:t>vidutinės metinės pajamos per 1 paskutinius finansinius metus </a:t>
            </a:r>
            <a:r>
              <a:rPr lang="lt-LT" sz="1300" dirty="0">
                <a:solidFill>
                  <a:schemeClr val="tx1"/>
                </a:solidFill>
                <a:latin typeface="Poppins" panose="00000500000000000000" pitchFamily="2" charset="-70"/>
                <a:cs typeface="Poppins" panose="00000500000000000000" pitchFamily="2" charset="-70"/>
              </a:rPr>
              <a:t>iki PĮP pateikimo dienos iš </a:t>
            </a:r>
            <a:r>
              <a:rPr lang="lt-LT" sz="1300" b="1" dirty="0">
                <a:solidFill>
                  <a:srgbClr val="F25A00"/>
                </a:solidFill>
                <a:latin typeface="Poppins" panose="00000500000000000000" pitchFamily="2" charset="-70"/>
                <a:cs typeface="Poppins" panose="00000500000000000000" pitchFamily="2" charset="-70"/>
              </a:rPr>
              <a:t>Valstybės duomenų agentūroje</a:t>
            </a:r>
            <a:r>
              <a:rPr lang="lt-LT" sz="1300" dirty="0">
                <a:solidFill>
                  <a:schemeClr val="tx1"/>
                </a:solidFill>
                <a:latin typeface="Poppins" panose="00000500000000000000" pitchFamily="2" charset="-70"/>
                <a:cs typeface="Poppins" panose="00000500000000000000" pitchFamily="2" charset="-70"/>
              </a:rPr>
              <a:t> </a:t>
            </a:r>
            <a:r>
              <a:rPr lang="lt-LT" sz="1300" b="1" dirty="0">
                <a:solidFill>
                  <a:srgbClr val="F25A00"/>
                </a:solidFill>
                <a:latin typeface="Poppins" panose="00000500000000000000" pitchFamily="2" charset="-70"/>
                <a:cs typeface="Poppins" panose="00000500000000000000" pitchFamily="2" charset="-70"/>
              </a:rPr>
              <a:t>nurodytos</a:t>
            </a:r>
            <a:r>
              <a:rPr lang="lt-LT" sz="1300" dirty="0">
                <a:solidFill>
                  <a:schemeClr val="tx1"/>
                </a:solidFill>
                <a:latin typeface="Poppins" panose="00000500000000000000" pitchFamily="2" charset="-70"/>
                <a:cs typeface="Poppins" panose="00000500000000000000" pitchFamily="2" charset="-70"/>
              </a:rPr>
              <a:t> </a:t>
            </a:r>
            <a:r>
              <a:rPr lang="lt-LT" sz="1300" b="1" dirty="0">
                <a:solidFill>
                  <a:srgbClr val="F25A00"/>
                </a:solidFill>
                <a:latin typeface="Poppins" panose="00000500000000000000" pitchFamily="2" charset="-70"/>
                <a:cs typeface="Poppins" panose="00000500000000000000" pitchFamily="2" charset="-70"/>
              </a:rPr>
              <a:t>pagrindinės veiklos </a:t>
            </a:r>
            <a:r>
              <a:rPr lang="lt-LT" sz="1300" dirty="0">
                <a:solidFill>
                  <a:schemeClr val="tx1"/>
                </a:solidFill>
                <a:latin typeface="Poppins" panose="00000500000000000000" pitchFamily="2" charset="-70"/>
                <a:cs typeface="Poppins" panose="00000500000000000000" pitchFamily="2" charset="-70"/>
              </a:rPr>
              <a:t>turi sudaryti </a:t>
            </a:r>
            <a:r>
              <a:rPr lang="lt-LT" sz="1300" b="1" dirty="0">
                <a:solidFill>
                  <a:srgbClr val="092D68"/>
                </a:solidFill>
              </a:rPr>
              <a:t>≥ </a:t>
            </a:r>
            <a:r>
              <a:rPr lang="lt-LT" sz="1300" b="1" dirty="0">
                <a:solidFill>
                  <a:srgbClr val="142D64"/>
                </a:solidFill>
                <a:latin typeface="Poppins" panose="00000500000000000000" pitchFamily="2" charset="-70"/>
                <a:cs typeface="Poppins" panose="00000500000000000000" pitchFamily="2" charset="-70"/>
              </a:rPr>
              <a:t>50 proc. visų įmonės / NVO pajamų</a:t>
            </a:r>
            <a:r>
              <a:rPr lang="lt-LT" sz="1300" dirty="0">
                <a:solidFill>
                  <a:schemeClr val="tx1"/>
                </a:solidFill>
                <a:latin typeface="Poppins" panose="00000500000000000000" pitchFamily="2" charset="-70"/>
                <a:cs typeface="Poppins" panose="00000500000000000000" pitchFamily="2" charset="-70"/>
              </a:rPr>
              <a:t>. </a:t>
            </a:r>
            <a:r>
              <a:rPr lang="lt-LT" sz="1300" b="1" dirty="0">
                <a:solidFill>
                  <a:srgbClr val="F25A00"/>
                </a:solidFill>
                <a:latin typeface="Poppins" panose="00000500000000000000" pitchFamily="2" charset="-70"/>
                <a:cs typeface="Poppins" panose="00000500000000000000" pitchFamily="2" charset="-70"/>
              </a:rPr>
              <a:t>Atitiktis vertinama pagal VĮ „Registrų centras“ pateiktų paskutinių finansinių metų finansinių ataskaitų duomenis ir (arba) Aprašo 8 priede pateiktą informaciją</a:t>
            </a:r>
            <a:r>
              <a:rPr lang="lt-LT" sz="1300" dirty="0">
                <a:solidFill>
                  <a:schemeClr val="tx1"/>
                </a:solidFill>
                <a:latin typeface="Poppins" panose="00000500000000000000" pitchFamily="2" charset="-70"/>
                <a:cs typeface="Poppins" panose="00000500000000000000" pitchFamily="2" charset="-70"/>
              </a:rPr>
              <a:t>. </a:t>
            </a:r>
          </a:p>
        </p:txBody>
      </p:sp>
      <p:grpSp>
        <p:nvGrpSpPr>
          <p:cNvPr id="60" name="Group 59">
            <a:extLst>
              <a:ext uri="{FF2B5EF4-FFF2-40B4-BE49-F238E27FC236}">
                <a16:creationId xmlns:a16="http://schemas.microsoft.com/office/drawing/2014/main" id="{DFEFA383-6BA0-95AB-3F35-E8A2B34EB10D}"/>
              </a:ext>
            </a:extLst>
          </p:cNvPr>
          <p:cNvGrpSpPr/>
          <p:nvPr/>
        </p:nvGrpSpPr>
        <p:grpSpPr>
          <a:xfrm>
            <a:off x="9008197" y="2622675"/>
            <a:ext cx="2679039" cy="2370917"/>
            <a:chOff x="5359400" y="1489075"/>
            <a:chExt cx="3454401" cy="2681288"/>
          </a:xfrm>
        </p:grpSpPr>
        <p:grpSp>
          <p:nvGrpSpPr>
            <p:cNvPr id="61" name="Group 60">
              <a:extLst>
                <a:ext uri="{FF2B5EF4-FFF2-40B4-BE49-F238E27FC236}">
                  <a16:creationId xmlns:a16="http://schemas.microsoft.com/office/drawing/2014/main" id="{EF8930D8-6763-A528-17A4-74EC91D44904}"/>
                </a:ext>
              </a:extLst>
            </p:cNvPr>
            <p:cNvGrpSpPr/>
            <p:nvPr/>
          </p:nvGrpSpPr>
          <p:grpSpPr>
            <a:xfrm>
              <a:off x="5359400" y="1489075"/>
              <a:ext cx="3454401" cy="2681288"/>
              <a:chOff x="5359400" y="1489075"/>
              <a:chExt cx="3454401" cy="2681288"/>
            </a:xfrm>
            <a:effectLst>
              <a:outerShdw blurRad="76200" dir="13500000" sy="23000" kx="1200000" algn="br" rotWithShape="0">
                <a:prstClr val="black">
                  <a:alpha val="20000"/>
                </a:prstClr>
              </a:outerShdw>
            </a:effectLst>
          </p:grpSpPr>
          <p:sp>
            <p:nvSpPr>
              <p:cNvPr id="66" name="Freeform 5">
                <a:extLst>
                  <a:ext uri="{FF2B5EF4-FFF2-40B4-BE49-F238E27FC236}">
                    <a16:creationId xmlns:a16="http://schemas.microsoft.com/office/drawing/2014/main" id="{E7CA837E-975E-632B-A51A-92FA98EC8454}"/>
                  </a:ext>
                </a:extLst>
              </p:cNvPr>
              <p:cNvSpPr>
                <a:spLocks noEditPoints="1"/>
              </p:cNvSpPr>
              <p:nvPr/>
            </p:nvSpPr>
            <p:spPr bwMode="auto">
              <a:xfrm>
                <a:off x="5389563" y="1489075"/>
                <a:ext cx="3424238" cy="2562225"/>
              </a:xfrm>
              <a:custGeom>
                <a:avLst/>
                <a:gdLst/>
                <a:ahLst/>
                <a:cxnLst>
                  <a:cxn ang="0">
                    <a:pos x="2157" y="1037"/>
                  </a:cxn>
                  <a:cxn ang="0">
                    <a:pos x="588" y="1614"/>
                  </a:cxn>
                  <a:cxn ang="0">
                    <a:pos x="0" y="261"/>
                  </a:cxn>
                  <a:cxn ang="0">
                    <a:pos x="1314" y="0"/>
                  </a:cxn>
                  <a:cxn ang="0">
                    <a:pos x="2157" y="1037"/>
                  </a:cxn>
                  <a:cxn ang="0">
                    <a:pos x="322" y="431"/>
                  </a:cxn>
                  <a:cxn ang="0">
                    <a:pos x="741" y="1284"/>
                  </a:cxn>
                  <a:cxn ang="0">
                    <a:pos x="1753" y="943"/>
                  </a:cxn>
                  <a:cxn ang="0">
                    <a:pos x="1822" y="920"/>
                  </a:cxn>
                  <a:cxn ang="0">
                    <a:pos x="1241" y="161"/>
                  </a:cxn>
                  <a:cxn ang="0">
                    <a:pos x="289" y="364"/>
                  </a:cxn>
                  <a:cxn ang="0">
                    <a:pos x="322" y="431"/>
                  </a:cxn>
                </a:cxnLst>
                <a:rect l="0" t="0" r="r" b="b"/>
                <a:pathLst>
                  <a:path w="2157" h="1614">
                    <a:moveTo>
                      <a:pt x="2157" y="1037"/>
                    </a:moveTo>
                    <a:lnTo>
                      <a:pt x="588" y="1614"/>
                    </a:lnTo>
                    <a:lnTo>
                      <a:pt x="0" y="261"/>
                    </a:lnTo>
                    <a:lnTo>
                      <a:pt x="1314" y="0"/>
                    </a:lnTo>
                    <a:lnTo>
                      <a:pt x="2157" y="1037"/>
                    </a:lnTo>
                    <a:close/>
                    <a:moveTo>
                      <a:pt x="322" y="431"/>
                    </a:moveTo>
                    <a:lnTo>
                      <a:pt x="741" y="1284"/>
                    </a:lnTo>
                    <a:lnTo>
                      <a:pt x="1753" y="943"/>
                    </a:lnTo>
                    <a:lnTo>
                      <a:pt x="1822" y="920"/>
                    </a:lnTo>
                    <a:lnTo>
                      <a:pt x="1241" y="161"/>
                    </a:lnTo>
                    <a:lnTo>
                      <a:pt x="289" y="364"/>
                    </a:lnTo>
                    <a:lnTo>
                      <a:pt x="322" y="431"/>
                    </a:lnTo>
                    <a:close/>
                  </a:path>
                </a:pathLst>
              </a:cu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67" name="Freeform 6">
                <a:extLst>
                  <a:ext uri="{FF2B5EF4-FFF2-40B4-BE49-F238E27FC236}">
                    <a16:creationId xmlns:a16="http://schemas.microsoft.com/office/drawing/2014/main" id="{1C507667-8547-52EC-2263-B2AB09FED774}"/>
                  </a:ext>
                </a:extLst>
              </p:cNvPr>
              <p:cNvSpPr>
                <a:spLocks noEditPoints="1"/>
              </p:cNvSpPr>
              <p:nvPr/>
            </p:nvSpPr>
            <p:spPr bwMode="auto">
              <a:xfrm>
                <a:off x="5359400" y="1744663"/>
                <a:ext cx="2922588" cy="2425700"/>
              </a:xfrm>
              <a:custGeom>
                <a:avLst/>
                <a:gdLst/>
                <a:ahLst/>
                <a:cxnLst>
                  <a:cxn ang="0">
                    <a:pos x="19" y="100"/>
                  </a:cxn>
                  <a:cxn ang="0">
                    <a:pos x="607" y="1453"/>
                  </a:cxn>
                  <a:cxn ang="0">
                    <a:pos x="586" y="1528"/>
                  </a:cxn>
                  <a:cxn ang="0">
                    <a:pos x="0" y="175"/>
                  </a:cxn>
                  <a:cxn ang="0">
                    <a:pos x="19" y="100"/>
                  </a:cxn>
                  <a:cxn ang="0">
                    <a:pos x="1772" y="782"/>
                  </a:cxn>
                  <a:cxn ang="0">
                    <a:pos x="1237" y="71"/>
                  </a:cxn>
                  <a:cxn ang="0">
                    <a:pos x="1260" y="0"/>
                  </a:cxn>
                  <a:cxn ang="0">
                    <a:pos x="1841" y="759"/>
                  </a:cxn>
                  <a:cxn ang="0">
                    <a:pos x="1772" y="782"/>
                  </a:cxn>
                </a:cxnLst>
                <a:rect l="0" t="0" r="r" b="b"/>
                <a:pathLst>
                  <a:path w="1841" h="1528">
                    <a:moveTo>
                      <a:pt x="19" y="100"/>
                    </a:moveTo>
                    <a:lnTo>
                      <a:pt x="607" y="1453"/>
                    </a:lnTo>
                    <a:lnTo>
                      <a:pt x="586" y="1528"/>
                    </a:lnTo>
                    <a:lnTo>
                      <a:pt x="0" y="175"/>
                    </a:lnTo>
                    <a:lnTo>
                      <a:pt x="19" y="100"/>
                    </a:lnTo>
                    <a:close/>
                    <a:moveTo>
                      <a:pt x="1772" y="782"/>
                    </a:moveTo>
                    <a:lnTo>
                      <a:pt x="1237" y="71"/>
                    </a:lnTo>
                    <a:lnTo>
                      <a:pt x="1260" y="0"/>
                    </a:lnTo>
                    <a:lnTo>
                      <a:pt x="1841" y="759"/>
                    </a:lnTo>
                    <a:lnTo>
                      <a:pt x="1772" y="782"/>
                    </a:lnTo>
                    <a:close/>
                  </a:path>
                </a:pathLst>
              </a:custGeom>
              <a:gradFill flip="none" rotWithShape="1">
                <a:gsLst>
                  <a:gs pos="0">
                    <a:srgbClr val="CCCCCC">
                      <a:shade val="30000"/>
                      <a:satMod val="115000"/>
                    </a:srgbClr>
                  </a:gs>
                  <a:gs pos="50000">
                    <a:srgbClr val="CCCCCC">
                      <a:shade val="67500"/>
                      <a:satMod val="115000"/>
                    </a:srgbClr>
                  </a:gs>
                  <a:gs pos="100000">
                    <a:srgbClr val="CCCCCC">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68" name="Freeform 7">
                <a:extLst>
                  <a:ext uri="{FF2B5EF4-FFF2-40B4-BE49-F238E27FC236}">
                    <a16:creationId xmlns:a16="http://schemas.microsoft.com/office/drawing/2014/main" id="{81C4199E-2A09-2000-7A3C-7D87B4561B3D}"/>
                  </a:ext>
                </a:extLst>
              </p:cNvPr>
              <p:cNvSpPr>
                <a:spLocks noEditPoints="1"/>
              </p:cNvSpPr>
              <p:nvPr/>
            </p:nvSpPr>
            <p:spPr bwMode="auto">
              <a:xfrm>
                <a:off x="5848350" y="1744663"/>
                <a:ext cx="2965450" cy="2425700"/>
              </a:xfrm>
              <a:custGeom>
                <a:avLst/>
                <a:gdLst/>
                <a:ahLst/>
                <a:cxnLst>
                  <a:cxn ang="0">
                    <a:pos x="299" y="1453"/>
                  </a:cxn>
                  <a:cxn ang="0">
                    <a:pos x="1868" y="876"/>
                  </a:cxn>
                  <a:cxn ang="0">
                    <a:pos x="1847" y="951"/>
                  </a:cxn>
                  <a:cxn ang="0">
                    <a:pos x="278" y="1528"/>
                  </a:cxn>
                  <a:cxn ang="0">
                    <a:pos x="299" y="1453"/>
                  </a:cxn>
                  <a:cxn ang="0">
                    <a:pos x="929" y="71"/>
                  </a:cxn>
                  <a:cxn ang="0">
                    <a:pos x="33" y="270"/>
                  </a:cxn>
                  <a:cxn ang="0">
                    <a:pos x="0" y="203"/>
                  </a:cxn>
                  <a:cxn ang="0">
                    <a:pos x="952" y="0"/>
                  </a:cxn>
                  <a:cxn ang="0">
                    <a:pos x="929" y="71"/>
                  </a:cxn>
                </a:cxnLst>
                <a:rect l="0" t="0" r="r" b="b"/>
                <a:pathLst>
                  <a:path w="1868" h="1528">
                    <a:moveTo>
                      <a:pt x="299" y="1453"/>
                    </a:moveTo>
                    <a:lnTo>
                      <a:pt x="1868" y="876"/>
                    </a:lnTo>
                    <a:lnTo>
                      <a:pt x="1847" y="951"/>
                    </a:lnTo>
                    <a:lnTo>
                      <a:pt x="278" y="1528"/>
                    </a:lnTo>
                    <a:lnTo>
                      <a:pt x="299" y="1453"/>
                    </a:lnTo>
                    <a:close/>
                    <a:moveTo>
                      <a:pt x="929" y="71"/>
                    </a:moveTo>
                    <a:lnTo>
                      <a:pt x="33" y="270"/>
                    </a:lnTo>
                    <a:lnTo>
                      <a:pt x="0" y="203"/>
                    </a:lnTo>
                    <a:lnTo>
                      <a:pt x="952" y="0"/>
                    </a:lnTo>
                    <a:lnTo>
                      <a:pt x="929" y="71"/>
                    </a:lnTo>
                    <a:close/>
                  </a:path>
                </a:pathLst>
              </a:custGeom>
              <a:gradFill flip="none" rotWithShape="1">
                <a:gsLst>
                  <a:gs pos="0">
                    <a:srgbClr val="FFFFFF">
                      <a:lumMod val="85000"/>
                      <a:shade val="30000"/>
                      <a:satMod val="115000"/>
                    </a:srgbClr>
                  </a:gs>
                  <a:gs pos="50000">
                    <a:srgbClr val="FFFFFF">
                      <a:lumMod val="85000"/>
                      <a:shade val="67500"/>
                      <a:satMod val="115000"/>
                    </a:srgbClr>
                  </a:gs>
                  <a:gs pos="100000">
                    <a:srgbClr val="FFFFFF">
                      <a:lumMod val="85000"/>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grpSp>
        <p:grpSp>
          <p:nvGrpSpPr>
            <p:cNvPr id="62" name="Group 61">
              <a:extLst>
                <a:ext uri="{FF2B5EF4-FFF2-40B4-BE49-F238E27FC236}">
                  <a16:creationId xmlns:a16="http://schemas.microsoft.com/office/drawing/2014/main" id="{6026C2F2-5B60-FCC7-8E86-24A7B5B8BB9B}"/>
                </a:ext>
              </a:extLst>
            </p:cNvPr>
            <p:cNvGrpSpPr/>
            <p:nvPr/>
          </p:nvGrpSpPr>
          <p:grpSpPr>
            <a:xfrm>
              <a:off x="6527800" y="1997075"/>
              <a:ext cx="755650" cy="1128713"/>
              <a:chOff x="6527800" y="1997075"/>
              <a:chExt cx="755650" cy="1128713"/>
            </a:xfrm>
          </p:grpSpPr>
          <p:sp>
            <p:nvSpPr>
              <p:cNvPr id="63" name="Freeform 8">
                <a:extLst>
                  <a:ext uri="{FF2B5EF4-FFF2-40B4-BE49-F238E27FC236}">
                    <a16:creationId xmlns:a16="http://schemas.microsoft.com/office/drawing/2014/main" id="{99A5E0B9-264A-FE3B-B04A-FC49ADAB23E6}"/>
                  </a:ext>
                </a:extLst>
              </p:cNvPr>
              <p:cNvSpPr>
                <a:spLocks/>
              </p:cNvSpPr>
              <p:nvPr/>
            </p:nvSpPr>
            <p:spPr bwMode="auto">
              <a:xfrm>
                <a:off x="6527800" y="1997075"/>
                <a:ext cx="755650" cy="1031875"/>
              </a:xfrm>
              <a:custGeom>
                <a:avLst/>
                <a:gdLst/>
                <a:ahLst/>
                <a:cxnLst>
                  <a:cxn ang="0">
                    <a:pos x="249" y="4"/>
                  </a:cxn>
                  <a:cxn ang="0">
                    <a:pos x="244" y="12"/>
                  </a:cxn>
                  <a:cxn ang="0">
                    <a:pos x="231" y="37"/>
                  </a:cxn>
                  <a:cxn ang="0">
                    <a:pos x="183" y="293"/>
                  </a:cxn>
                  <a:cxn ang="0">
                    <a:pos x="150" y="339"/>
                  </a:cxn>
                  <a:cxn ang="0">
                    <a:pos x="0" y="241"/>
                  </a:cxn>
                  <a:cxn ang="0">
                    <a:pos x="31" y="209"/>
                  </a:cxn>
                  <a:cxn ang="0">
                    <a:pos x="129" y="260"/>
                  </a:cxn>
                  <a:cxn ang="0">
                    <a:pos x="240" y="0"/>
                  </a:cxn>
                  <a:cxn ang="0">
                    <a:pos x="249" y="4"/>
                  </a:cxn>
                </a:cxnLst>
                <a:rect l="0" t="0" r="r" b="b"/>
                <a:pathLst>
                  <a:path w="249" h="339">
                    <a:moveTo>
                      <a:pt x="249" y="4"/>
                    </a:moveTo>
                    <a:cubicBezTo>
                      <a:pt x="247" y="6"/>
                      <a:pt x="245" y="9"/>
                      <a:pt x="244" y="12"/>
                    </a:cubicBezTo>
                    <a:cubicBezTo>
                      <a:pt x="239" y="20"/>
                      <a:pt x="235" y="28"/>
                      <a:pt x="231" y="37"/>
                    </a:cubicBezTo>
                    <a:cubicBezTo>
                      <a:pt x="192" y="115"/>
                      <a:pt x="176" y="201"/>
                      <a:pt x="183" y="293"/>
                    </a:cubicBezTo>
                    <a:cubicBezTo>
                      <a:pt x="150" y="339"/>
                      <a:pt x="150" y="339"/>
                      <a:pt x="150" y="339"/>
                    </a:cubicBezTo>
                    <a:cubicBezTo>
                      <a:pt x="100" y="289"/>
                      <a:pt x="50" y="256"/>
                      <a:pt x="0" y="241"/>
                    </a:cubicBezTo>
                    <a:cubicBezTo>
                      <a:pt x="31" y="209"/>
                      <a:pt x="31" y="209"/>
                      <a:pt x="31" y="209"/>
                    </a:cubicBezTo>
                    <a:cubicBezTo>
                      <a:pt x="64" y="213"/>
                      <a:pt x="96" y="230"/>
                      <a:pt x="129" y="260"/>
                    </a:cubicBezTo>
                    <a:cubicBezTo>
                      <a:pt x="143" y="154"/>
                      <a:pt x="180" y="67"/>
                      <a:pt x="240" y="0"/>
                    </a:cubicBezTo>
                    <a:lnTo>
                      <a:pt x="249" y="4"/>
                    </a:lnTo>
                    <a:close/>
                  </a:path>
                </a:pathLst>
              </a:custGeom>
              <a:solidFill>
                <a:srgbClr val="17649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64" name="Freeform 9">
                <a:extLst>
                  <a:ext uri="{FF2B5EF4-FFF2-40B4-BE49-F238E27FC236}">
                    <a16:creationId xmlns:a16="http://schemas.microsoft.com/office/drawing/2014/main" id="{5B793067-346E-2601-8C57-3AC4EF6262CB}"/>
                  </a:ext>
                </a:extLst>
              </p:cNvPr>
              <p:cNvSpPr>
                <a:spLocks noEditPoints="1"/>
              </p:cNvSpPr>
              <p:nvPr/>
            </p:nvSpPr>
            <p:spPr bwMode="auto">
              <a:xfrm>
                <a:off x="6527800" y="2009775"/>
                <a:ext cx="755650" cy="1116013"/>
              </a:xfrm>
              <a:custGeom>
                <a:avLst/>
                <a:gdLst/>
                <a:ahLst/>
                <a:cxnLst>
                  <a:cxn ang="0">
                    <a:pos x="150" y="335"/>
                  </a:cxn>
                  <a:cxn ang="0">
                    <a:pos x="146" y="367"/>
                  </a:cxn>
                  <a:cxn ang="0">
                    <a:pos x="0" y="270"/>
                  </a:cxn>
                  <a:cxn ang="0">
                    <a:pos x="0" y="237"/>
                  </a:cxn>
                  <a:cxn ang="0">
                    <a:pos x="150" y="335"/>
                  </a:cxn>
                  <a:cxn ang="0">
                    <a:pos x="249" y="0"/>
                  </a:cxn>
                  <a:cxn ang="0">
                    <a:pos x="247" y="26"/>
                  </a:cxn>
                  <a:cxn ang="0">
                    <a:pos x="246" y="28"/>
                  </a:cxn>
                  <a:cxn ang="0">
                    <a:pos x="183" y="289"/>
                  </a:cxn>
                  <a:cxn ang="0">
                    <a:pos x="231" y="33"/>
                  </a:cxn>
                  <a:cxn ang="0">
                    <a:pos x="244" y="8"/>
                  </a:cxn>
                  <a:cxn ang="0">
                    <a:pos x="249" y="0"/>
                  </a:cxn>
                </a:cxnLst>
                <a:rect l="0" t="0" r="r" b="b"/>
                <a:pathLst>
                  <a:path w="249" h="367">
                    <a:moveTo>
                      <a:pt x="150" y="335"/>
                    </a:moveTo>
                    <a:cubicBezTo>
                      <a:pt x="146" y="367"/>
                      <a:pt x="146" y="367"/>
                      <a:pt x="146" y="367"/>
                    </a:cubicBezTo>
                    <a:cubicBezTo>
                      <a:pt x="97" y="318"/>
                      <a:pt x="49" y="286"/>
                      <a:pt x="0" y="270"/>
                    </a:cubicBezTo>
                    <a:cubicBezTo>
                      <a:pt x="0" y="237"/>
                      <a:pt x="0" y="237"/>
                      <a:pt x="0" y="237"/>
                    </a:cubicBezTo>
                    <a:cubicBezTo>
                      <a:pt x="50" y="252"/>
                      <a:pt x="100" y="285"/>
                      <a:pt x="150" y="335"/>
                    </a:cubicBezTo>
                    <a:close/>
                    <a:moveTo>
                      <a:pt x="249" y="0"/>
                    </a:moveTo>
                    <a:cubicBezTo>
                      <a:pt x="247" y="26"/>
                      <a:pt x="247" y="26"/>
                      <a:pt x="247" y="26"/>
                    </a:cubicBezTo>
                    <a:cubicBezTo>
                      <a:pt x="246" y="28"/>
                      <a:pt x="246" y="28"/>
                      <a:pt x="246" y="28"/>
                    </a:cubicBezTo>
                    <a:cubicBezTo>
                      <a:pt x="206" y="92"/>
                      <a:pt x="185" y="179"/>
                      <a:pt x="183" y="289"/>
                    </a:cubicBezTo>
                    <a:cubicBezTo>
                      <a:pt x="176" y="197"/>
                      <a:pt x="192" y="111"/>
                      <a:pt x="231" y="33"/>
                    </a:cubicBezTo>
                    <a:cubicBezTo>
                      <a:pt x="235" y="24"/>
                      <a:pt x="239" y="16"/>
                      <a:pt x="244" y="8"/>
                    </a:cubicBezTo>
                    <a:cubicBezTo>
                      <a:pt x="245" y="5"/>
                      <a:pt x="247" y="2"/>
                      <a:pt x="249" y="0"/>
                    </a:cubicBezTo>
                    <a:close/>
                  </a:path>
                </a:pathLst>
              </a:custGeom>
              <a:solidFill>
                <a:srgbClr val="176490">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65" name="Freeform 10">
                <a:extLst>
                  <a:ext uri="{FF2B5EF4-FFF2-40B4-BE49-F238E27FC236}">
                    <a16:creationId xmlns:a16="http://schemas.microsoft.com/office/drawing/2014/main" id="{07DE94D6-A40D-D279-26DE-4C89CE597BBE}"/>
                  </a:ext>
                </a:extLst>
              </p:cNvPr>
              <p:cNvSpPr>
                <a:spLocks/>
              </p:cNvSpPr>
              <p:nvPr/>
            </p:nvSpPr>
            <p:spPr bwMode="auto">
              <a:xfrm>
                <a:off x="6970713" y="2889250"/>
                <a:ext cx="112713" cy="236538"/>
              </a:xfrm>
              <a:custGeom>
                <a:avLst/>
                <a:gdLst/>
                <a:ahLst/>
                <a:cxnLst>
                  <a:cxn ang="0">
                    <a:pos x="71" y="0"/>
                  </a:cxn>
                  <a:cxn ang="0">
                    <a:pos x="61" y="61"/>
                  </a:cxn>
                  <a:cxn ang="0">
                    <a:pos x="0" y="149"/>
                  </a:cxn>
                  <a:cxn ang="0">
                    <a:pos x="8" y="88"/>
                  </a:cxn>
                  <a:cxn ang="0">
                    <a:pos x="71" y="0"/>
                  </a:cxn>
                </a:cxnLst>
                <a:rect l="0" t="0" r="r" b="b"/>
                <a:pathLst>
                  <a:path w="71" h="149">
                    <a:moveTo>
                      <a:pt x="71" y="0"/>
                    </a:moveTo>
                    <a:lnTo>
                      <a:pt x="61" y="61"/>
                    </a:lnTo>
                    <a:lnTo>
                      <a:pt x="0" y="149"/>
                    </a:lnTo>
                    <a:lnTo>
                      <a:pt x="8" y="88"/>
                    </a:lnTo>
                    <a:lnTo>
                      <a:pt x="71" y="0"/>
                    </a:lnTo>
                    <a:close/>
                  </a:path>
                </a:pathLst>
              </a:custGeom>
              <a:solidFill>
                <a:srgbClr val="176490">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grpSp>
      </p:grpSp>
      <p:sp>
        <p:nvSpPr>
          <p:cNvPr id="4" name="TextBox 3">
            <a:extLst>
              <a:ext uri="{FF2B5EF4-FFF2-40B4-BE49-F238E27FC236}">
                <a16:creationId xmlns:a16="http://schemas.microsoft.com/office/drawing/2014/main" id="{71A60E4E-D76F-60D3-2FCF-19FB9C3D2534}"/>
              </a:ext>
            </a:extLst>
          </p:cNvPr>
          <p:cNvSpPr txBox="1"/>
          <p:nvPr/>
        </p:nvSpPr>
        <p:spPr>
          <a:xfrm>
            <a:off x="8545274" y="5081404"/>
            <a:ext cx="3141961" cy="1200329"/>
          </a:xfrm>
          <a:prstGeom prst="rect">
            <a:avLst/>
          </a:prstGeom>
          <a:noFill/>
        </p:spPr>
        <p:txBody>
          <a:bodyPr wrap="square" rtlCol="0">
            <a:spAutoFit/>
          </a:bodyPr>
          <a:lstStyle/>
          <a:p>
            <a:pPr algn="ctr"/>
            <a:r>
              <a:rPr lang="lt-LT" b="1" dirty="0">
                <a:solidFill>
                  <a:srgbClr val="008080"/>
                </a:solidFill>
              </a:rPr>
              <a:t>SVARBU</a:t>
            </a:r>
            <a:r>
              <a:rPr lang="en-US" b="1" dirty="0">
                <a:solidFill>
                  <a:srgbClr val="008080"/>
                </a:solidFill>
              </a:rPr>
              <a:t>! </a:t>
            </a:r>
            <a:r>
              <a:rPr lang="lt-LT" dirty="0"/>
              <a:t>Grindžiant atitiktį kriterijui nurodomos</a:t>
            </a:r>
            <a:r>
              <a:rPr lang="lt-LT" noProof="0" dirty="0"/>
              <a:t> tik </a:t>
            </a:r>
            <a:r>
              <a:rPr lang="lt-LT" b="1" noProof="0" dirty="0">
                <a:solidFill>
                  <a:srgbClr val="F25A00"/>
                </a:solidFill>
              </a:rPr>
              <a:t>pardavimo pajamos </a:t>
            </a:r>
            <a:r>
              <a:rPr lang="lt-LT" dirty="0"/>
              <a:t>(žr. Aprašo 8 priedą).</a:t>
            </a:r>
          </a:p>
        </p:txBody>
      </p:sp>
    </p:spTree>
    <p:extLst>
      <p:ext uri="{BB962C8B-B14F-4D97-AF65-F5344CB8AC3E}">
        <p14:creationId xmlns:p14="http://schemas.microsoft.com/office/powerpoint/2010/main" val="3913272233"/>
      </p:ext>
    </p:extLst>
  </p:cSld>
  <p:clrMapOvr>
    <a:masterClrMapping/>
  </p:clrMapOvr>
</p:sld>
</file>

<file path=ppt/theme/theme1.xml><?xml version="1.0" encoding="utf-8"?>
<a:theme xmlns:a="http://schemas.openxmlformats.org/drawingml/2006/main" name="Baltas">
  <a:themeElements>
    <a:clrScheme name="Custom 5">
      <a:dk1>
        <a:srgbClr val="0A1E26"/>
      </a:dk1>
      <a:lt1>
        <a:srgbClr val="FFFFFF"/>
      </a:lt1>
      <a:dk2>
        <a:srgbClr val="01343B"/>
      </a:dk2>
      <a:lt2>
        <a:srgbClr val="E7E6E6"/>
      </a:lt2>
      <a:accent1>
        <a:srgbClr val="092D67"/>
      </a:accent1>
      <a:accent2>
        <a:srgbClr val="F0B016"/>
      </a:accent2>
      <a:accent3>
        <a:srgbClr val="4249DF"/>
      </a:accent3>
      <a:accent4>
        <a:srgbClr val="F25901"/>
      </a:accent4>
      <a:accent5>
        <a:srgbClr val="C5DEFF"/>
      </a:accent5>
      <a:accent6>
        <a:srgbClr val="BEBFBE"/>
      </a:accent6>
      <a:hlink>
        <a:srgbClr val="01333B"/>
      </a:hlink>
      <a:folHlink>
        <a:srgbClr val="01333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Default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CCA117F497E3D419E774FDF9F1CDC63" ma:contentTypeVersion="13" ma:contentTypeDescription="Loo uus dokument" ma:contentTypeScope="" ma:versionID="a86f2cab321af8071e3134fd60001d91">
  <xsd:schema xmlns:xsd="http://www.w3.org/2001/XMLSchema" xmlns:xs="http://www.w3.org/2001/XMLSchema" xmlns:p="http://schemas.microsoft.com/office/2006/metadata/properties" xmlns:ns3="dcde8227-80a3-4b03-a3a8-b41e8091f289" xmlns:ns4="3b88fb86-4b02-47b7-a458-9600e072c17f" targetNamespace="http://schemas.microsoft.com/office/2006/metadata/properties" ma:root="true" ma:fieldsID="3a452bd9588c6af76c7c01cd3dd8ce49" ns3:_="" ns4:_="">
    <xsd:import namespace="dcde8227-80a3-4b03-a3a8-b41e8091f289"/>
    <xsd:import namespace="3b88fb86-4b02-47b7-a458-9600e072c17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e8227-80a3-4b03-a3a8-b41e8091f2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88fb86-4b02-47b7-a458-9600e072c17f" elementFormDefault="qualified">
    <xsd:import namespace="http://schemas.microsoft.com/office/2006/documentManagement/types"/>
    <xsd:import namespace="http://schemas.microsoft.com/office/infopath/2007/PartnerControls"/>
    <xsd:element name="SharedWithUsers" ma:index="10"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Ühiskasutusse andmise üksikasjad" ma:internalName="SharedWithDetails" ma:readOnly="true">
      <xsd:simpleType>
        <xsd:restriction base="dms:Note">
          <xsd:maxLength value="255"/>
        </xsd:restriction>
      </xsd:simpleType>
    </xsd:element>
    <xsd:element name="SharingHintHash" ma:index="12" nillable="true" ma:displayName="Vihjeräsi jagami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4A226F-B264-4FBE-A831-F6935852D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de8227-80a3-4b03-a3a8-b41e8091f289"/>
    <ds:schemaRef ds:uri="3b88fb86-4b02-47b7-a458-9600e072c1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C65DB8-9424-481C-B684-ABCFB492830A}">
  <ds:schemaRefs>
    <ds:schemaRef ds:uri="http://purl.org/dc/dcmitype/"/>
    <ds:schemaRef ds:uri="dcde8227-80a3-4b03-a3a8-b41e8091f289"/>
    <ds:schemaRef ds:uri="http://schemas.microsoft.com/office/2006/documentManagement/types"/>
    <ds:schemaRef ds:uri="http://purl.org/dc/elements/1.1/"/>
    <ds:schemaRef ds:uri="http://www.w3.org/XML/1998/namespace"/>
    <ds:schemaRef ds:uri="http://schemas.microsoft.com/office/2006/metadata/properties"/>
    <ds:schemaRef ds:uri="3b88fb86-4b02-47b7-a458-9600e072c17f"/>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2B091383-DBC4-43CD-A617-0C35E2BEE3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34179</TotalTime>
  <Words>7049</Words>
  <Application>Microsoft Office PowerPoint</Application>
  <PresentationFormat>Widescreen</PresentationFormat>
  <Paragraphs>586</Paragraphs>
  <Slides>46</Slides>
  <Notes>46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46</vt:i4>
      </vt:variant>
    </vt:vector>
  </HeadingPairs>
  <TitlesOfParts>
    <vt:vector size="58" baseType="lpstr">
      <vt:lpstr>Arial</vt:lpstr>
      <vt:lpstr>Calibri</vt:lpstr>
      <vt:lpstr>Calibri Light</vt:lpstr>
      <vt:lpstr>DM Sans</vt:lpstr>
      <vt:lpstr>DM Serif Display</vt:lpstr>
      <vt:lpstr>FontAwesome</vt:lpstr>
      <vt:lpstr>HP Simplified</vt:lpstr>
      <vt:lpstr>Poppins</vt:lpstr>
      <vt:lpstr>Times New Roman</vt:lpstr>
      <vt:lpstr>Baltas</vt:lpstr>
      <vt:lpstr>Default Theme</vt:lpstr>
      <vt:lpstr>1_Default Theme</vt:lpstr>
      <vt:lpstr>Infrastruktūros ir kitų sąlygų gerinimas siekiant kurti konkurencingus ir paklausius kultūros ir kūrybinių industrijų produktus ir (arba) paslaugas  Pirmasis kvietimas – 06-017-K  Antrasis kvietimas – 06-018-K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Daugiau informacijos  www.esinvesticijos.lt । Kvietimai  Tel. +370 676 93894 El. p. s.zilakauskiene@cpva.lt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Eerik Kohv</dc:creator>
  <cp:lastModifiedBy>Simona Žilakauskienė</cp:lastModifiedBy>
  <cp:revision>341</cp:revision>
  <cp:lastPrinted>2022-03-28T13:08:07Z</cp:lastPrinted>
  <dcterms:modified xsi:type="dcterms:W3CDTF">2026-01-29T11:50:15Z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0x0101000CCA117F497E3D419E774FDF9F1CDC63</vt:lpwstr>
  </property>
</Properties>
</file>